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7" r:id="rId2"/>
    <p:sldId id="495" r:id="rId3"/>
    <p:sldId id="494" r:id="rId4"/>
    <p:sldId id="503" r:id="rId5"/>
    <p:sldId id="477" r:id="rId6"/>
    <p:sldId id="478" r:id="rId7"/>
    <p:sldId id="479" r:id="rId8"/>
    <p:sldId id="484" r:id="rId9"/>
    <p:sldId id="485" r:id="rId10"/>
    <p:sldId id="500" r:id="rId11"/>
    <p:sldId id="476" r:id="rId12"/>
    <p:sldId id="261" r:id="rId13"/>
    <p:sldId id="262" r:id="rId14"/>
    <p:sldId id="264" r:id="rId15"/>
    <p:sldId id="497" r:id="rId16"/>
    <p:sldId id="498" r:id="rId17"/>
    <p:sldId id="499" r:id="rId18"/>
    <p:sldId id="502" r:id="rId19"/>
    <p:sldId id="505" r:id="rId20"/>
    <p:sldId id="489" r:id="rId21"/>
    <p:sldId id="487" r:id="rId22"/>
    <p:sldId id="488" r:id="rId23"/>
    <p:sldId id="480" r:id="rId24"/>
    <p:sldId id="481" r:id="rId25"/>
    <p:sldId id="490" r:id="rId26"/>
    <p:sldId id="491" r:id="rId27"/>
    <p:sldId id="506" r:id="rId28"/>
    <p:sldId id="475" r:id="rId29"/>
  </p:sldIdLst>
  <p:sldSz cx="24382413"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EEF380-6CC5-406D-A5AC-969C6475D4B4}">
          <p14:sldIdLst>
            <p14:sldId id="257"/>
            <p14:sldId id="495"/>
            <p14:sldId id="494"/>
            <p14:sldId id="503"/>
            <p14:sldId id="477"/>
            <p14:sldId id="478"/>
            <p14:sldId id="479"/>
            <p14:sldId id="484"/>
            <p14:sldId id="485"/>
            <p14:sldId id="500"/>
            <p14:sldId id="476"/>
            <p14:sldId id="261"/>
            <p14:sldId id="262"/>
            <p14:sldId id="264"/>
            <p14:sldId id="497"/>
            <p14:sldId id="498"/>
            <p14:sldId id="499"/>
            <p14:sldId id="502"/>
            <p14:sldId id="505"/>
            <p14:sldId id="489"/>
            <p14:sldId id="487"/>
            <p14:sldId id="488"/>
            <p14:sldId id="480"/>
            <p14:sldId id="481"/>
            <p14:sldId id="490"/>
            <p14:sldId id="491"/>
            <p14:sldId id="506"/>
            <p14:sldId id="4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8697"/>
    <a:srgbClr val="4F3690"/>
    <a:srgbClr val="111B58"/>
    <a:srgbClr val="E1E8F6"/>
    <a:srgbClr val="D0652D"/>
    <a:srgbClr val="CC9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2" autoAdjust="0"/>
    <p:restoredTop sz="79925" autoAdjust="0"/>
  </p:normalViewPr>
  <p:slideViewPr>
    <p:cSldViewPr snapToGrid="0">
      <p:cViewPr varScale="1">
        <p:scale>
          <a:sx n="34" d="100"/>
          <a:sy n="34" d="100"/>
        </p:scale>
        <p:origin x="71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979D7-F5AC-074B-B585-7868A6C62342}" type="datetimeFigureOut">
              <a:rPr lang="en-US" smtClean="0"/>
              <a:t>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8DDD1-F227-FC43-8955-1CA4E721BDAD}" type="slidenum">
              <a:rPr lang="en-US" smtClean="0"/>
              <a:t>‹#›</a:t>
            </a:fld>
            <a:endParaRPr lang="en-US"/>
          </a:p>
        </p:txBody>
      </p:sp>
    </p:spTree>
    <p:extLst>
      <p:ext uri="{BB962C8B-B14F-4D97-AF65-F5344CB8AC3E}">
        <p14:creationId xmlns:p14="http://schemas.microsoft.com/office/powerpoint/2010/main" val="2209353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2</a:t>
            </a:fld>
            <a:endParaRPr lang="en-US"/>
          </a:p>
        </p:txBody>
      </p:sp>
    </p:spTree>
    <p:extLst>
      <p:ext uri="{BB962C8B-B14F-4D97-AF65-F5344CB8AC3E}">
        <p14:creationId xmlns:p14="http://schemas.microsoft.com/office/powerpoint/2010/main" val="3122780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four bytes of the header indicate what database page number is to follow. The second four bytes indicates how many pages the database will hold if there was a checkpoint or commit. In this case, there would be 30 pages in this database. Each page is 4,096 bytes in length. The database would be 122,880 bytes in length once all the latest pages are committed.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Both Salt values in this frame header match the Salt values found in the main WAL header. The WAL file will only commit pages to the database that are the latest and have the same Salt value found in the main header.</a:t>
            </a:r>
          </a:p>
          <a:p>
            <a:r>
              <a:rPr lang="en-US" sz="1200" kern="1200" dirty="0">
                <a:solidFill>
                  <a:schemeClr val="tx1"/>
                </a:solidFill>
                <a:effectLst/>
                <a:latin typeface="+mn-lt"/>
                <a:ea typeface="+mn-ea"/>
                <a:cs typeface="+mn-cs"/>
              </a:rPr>
              <a:t>The database will build itself based on the latest versions of each page in the WAL file with the same salt value found in the WAL header. Once a commit is made, the salt in the WAL header can change and new pages may be created at the beginning of the WAL file. For the next commit, the WAL will look for pages with the matching salt values and then the last instance of the page within the WAL file. So there could be a page 7, for instance, found at the end of the WAL file. But the salt values found in page 7’s frame header may not match the salt values found in the WAL header. The WAL would ignore this instance of page 7 and use the instance before it that had the matching salt values.</a:t>
            </a:r>
          </a:p>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17</a:t>
            </a:fld>
            <a:endParaRPr lang="en-US"/>
          </a:p>
        </p:txBody>
      </p:sp>
    </p:spTree>
    <p:extLst>
      <p:ext uri="{BB962C8B-B14F-4D97-AF65-F5344CB8AC3E}">
        <p14:creationId xmlns:p14="http://schemas.microsoft.com/office/powerpoint/2010/main" val="349294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do we know where to find page 3 or page 5 in the WAL file? Or every instance of those pages so we can figure out which one is the most current page that would be written to the actual database?</a:t>
            </a:r>
          </a:p>
          <a:p>
            <a:r>
              <a:rPr lang="en-US" sz="1200" kern="1200">
                <a:solidFill>
                  <a:schemeClr val="tx1"/>
                </a:solidFill>
                <a:effectLst/>
                <a:latin typeface="+mn-lt"/>
                <a:ea typeface="+mn-ea"/>
                <a:cs typeface="+mn-cs"/>
              </a:rPr>
              <a:t>The shared memory file acts as an index or directory, providing the offset to each page.</a:t>
            </a:r>
          </a:p>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18</a:t>
            </a:fld>
            <a:endParaRPr lang="en-US"/>
          </a:p>
        </p:txBody>
      </p:sp>
    </p:spTree>
    <p:extLst>
      <p:ext uri="{BB962C8B-B14F-4D97-AF65-F5344CB8AC3E}">
        <p14:creationId xmlns:p14="http://schemas.microsoft.com/office/powerpoint/2010/main" val="874108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in the </a:t>
            </a:r>
            <a:r>
              <a:rPr lang="en-US" dirty="0" err="1"/>
              <a:t>wal</a:t>
            </a:r>
            <a:r>
              <a:rPr lang="en-US" dirty="0"/>
              <a:t> file is page 4</a:t>
            </a:r>
          </a:p>
          <a:p>
            <a:r>
              <a:rPr lang="en-US" dirty="0"/>
              <a:t>its at offset 560 in the </a:t>
            </a:r>
            <a:r>
              <a:rPr lang="en-US" dirty="0" err="1"/>
              <a:t>shm</a:t>
            </a:r>
            <a:r>
              <a:rPr lang="en-US" dirty="0"/>
              <a:t> </a:t>
            </a:r>
          </a:p>
          <a:p>
            <a:r>
              <a:rPr lang="en-US" dirty="0"/>
              <a:t>file</a:t>
            </a:r>
          </a:p>
          <a:p>
            <a:endParaRPr lang="en-US" dirty="0"/>
          </a:p>
          <a:p>
            <a:r>
              <a:rPr lang="en-US" dirty="0"/>
              <a:t>the wall file made up of pages</a:t>
            </a:r>
          </a:p>
          <a:p>
            <a:r>
              <a:rPr lang="en-US" dirty="0"/>
              <a:t>this case each page is 4096 + the 24 byte frame header. gets us the total accounted for bytes for every page</a:t>
            </a:r>
          </a:p>
          <a:p>
            <a:r>
              <a:rPr lang="en-US" dirty="0"/>
              <a:t>how many pages until the start of the page we are looking at?</a:t>
            </a:r>
          </a:p>
          <a:p>
            <a:r>
              <a:rPr lang="en-US" dirty="0"/>
              <a:t>we have to account for the </a:t>
            </a:r>
            <a:r>
              <a:rPr lang="en-US" dirty="0" err="1"/>
              <a:t>wal</a:t>
            </a:r>
            <a:r>
              <a:rPr lang="en-US" dirty="0"/>
              <a:t> header.... </a:t>
            </a:r>
            <a:r>
              <a:rPr lang="en-US" dirty="0" err="1"/>
              <a:t>thats</a:t>
            </a:r>
            <a:r>
              <a:rPr lang="en-US" dirty="0"/>
              <a:t> where we will be starting.</a:t>
            </a:r>
          </a:p>
          <a:p>
            <a:endParaRPr lang="en-US" dirty="0"/>
          </a:p>
          <a:p>
            <a:r>
              <a:rPr lang="en-US" dirty="0"/>
              <a:t>the </a:t>
            </a:r>
            <a:r>
              <a:rPr lang="en-US" dirty="0" err="1"/>
              <a:t>shm</a:t>
            </a:r>
            <a:r>
              <a:rPr lang="en-US" dirty="0"/>
              <a:t> header is 136</a:t>
            </a:r>
          </a:p>
          <a:p>
            <a:r>
              <a:rPr lang="en-US" dirty="0"/>
              <a:t>whatever the offset in the </a:t>
            </a:r>
            <a:r>
              <a:rPr lang="en-US" dirty="0" err="1"/>
              <a:t>shm</a:t>
            </a:r>
            <a:r>
              <a:rPr lang="en-US" dirty="0"/>
              <a:t>, subtract the header of the </a:t>
            </a:r>
            <a:r>
              <a:rPr lang="en-US" dirty="0" err="1"/>
              <a:t>shm</a:t>
            </a:r>
            <a:r>
              <a:rPr lang="en-US" dirty="0"/>
              <a:t> from that offset - (560 - 136) is 424</a:t>
            </a:r>
          </a:p>
          <a:p>
            <a:r>
              <a:rPr lang="en-US" dirty="0"/>
              <a:t>then divide by 4</a:t>
            </a:r>
          </a:p>
          <a:p>
            <a:r>
              <a:rPr lang="en-US" dirty="0"/>
              <a:t>Why? Take the pages themselves and place them in a hex editor start at offset 136 and copy and paste 424</a:t>
            </a:r>
          </a:p>
          <a:p>
            <a:r>
              <a:rPr lang="en-US" dirty="0"/>
              <a:t>This isolates the pages. Each page is referenced by 4 </a:t>
            </a:r>
            <a:r>
              <a:rPr lang="en-US" dirty="0" err="1"/>
              <a:t>btyes</a:t>
            </a:r>
            <a:r>
              <a:rPr lang="en-US" dirty="0"/>
              <a:t>. How many pages are </a:t>
            </a:r>
            <a:r>
              <a:rPr lang="en-US" dirty="0" err="1"/>
              <a:t>referernces</a:t>
            </a:r>
            <a:r>
              <a:rPr lang="en-US" dirty="0"/>
              <a:t>. Which instance our we interested in. this one happens to be the 106th one. We start at zero.</a:t>
            </a:r>
          </a:p>
          <a:p>
            <a:r>
              <a:rPr lang="en-US" dirty="0"/>
              <a:t>Verify by using the first page </a:t>
            </a:r>
            <a:r>
              <a:rPr lang="en-US" dirty="0" err="1"/>
              <a:t>refference</a:t>
            </a:r>
            <a:r>
              <a:rPr lang="en-US" dirty="0"/>
              <a:t>... 03.. which is at offset 136. 136 - 136 = 0 divide by 4 is 0. Reference number 0</a:t>
            </a:r>
          </a:p>
          <a:p>
            <a:endParaRPr lang="en-US" dirty="0"/>
          </a:p>
          <a:p>
            <a:r>
              <a:rPr lang="en-US" dirty="0"/>
              <a:t>56 is the 32 byte </a:t>
            </a:r>
            <a:r>
              <a:rPr lang="en-US" dirty="0" err="1"/>
              <a:t>wal</a:t>
            </a:r>
            <a:r>
              <a:rPr lang="en-US" dirty="0"/>
              <a:t> header and the 24 byte header of the current page we want..... placing us at the start of the page.</a:t>
            </a:r>
          </a:p>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19</a:t>
            </a:fld>
            <a:endParaRPr lang="en-US"/>
          </a:p>
        </p:txBody>
      </p:sp>
    </p:spTree>
    <p:extLst>
      <p:ext uri="{BB962C8B-B14F-4D97-AF65-F5344CB8AC3E}">
        <p14:creationId xmlns:p14="http://schemas.microsoft.com/office/powerpoint/2010/main" val="1401864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20</a:t>
            </a:fld>
            <a:endParaRPr lang="en-US"/>
          </a:p>
        </p:txBody>
      </p:sp>
    </p:spTree>
    <p:extLst>
      <p:ext uri="{BB962C8B-B14F-4D97-AF65-F5344CB8AC3E}">
        <p14:creationId xmlns:p14="http://schemas.microsoft.com/office/powerpoint/2010/main" val="270541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25</a:t>
            </a:fld>
            <a:endParaRPr lang="en-US"/>
          </a:p>
        </p:txBody>
      </p:sp>
    </p:spTree>
    <p:extLst>
      <p:ext uri="{BB962C8B-B14F-4D97-AF65-F5344CB8AC3E}">
        <p14:creationId xmlns:p14="http://schemas.microsoft.com/office/powerpoint/2010/main" val="10688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files work together to maintain content in the actual database. Records are added and stored in the write ahead log before being transferred (committed) to the database file. </a:t>
            </a:r>
          </a:p>
          <a:p>
            <a:r>
              <a:rPr lang="en-US" sz="1200" kern="1200" dirty="0">
                <a:solidFill>
                  <a:schemeClr val="tx1"/>
                </a:solidFill>
                <a:effectLst/>
                <a:latin typeface="+mn-lt"/>
                <a:ea typeface="+mn-ea"/>
                <a:cs typeface="+mn-cs"/>
              </a:rPr>
              <a:t>The shared memory file, SHM, is the index to the WAL file. The SHM file keeps track of all the pages within the WAL file. The file acts as a directory or index to where all the current pages are located within the WAL. Therefore, all three files are needed to create the final working database. The SHM file will identify which pages are current in the WAL file so that those pages are the ones that get committed and written to the actual database.</a:t>
            </a:r>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8</a:t>
            </a:fld>
            <a:endParaRPr lang="en-US"/>
          </a:p>
        </p:txBody>
      </p:sp>
    </p:spTree>
    <p:extLst>
      <p:ext uri="{BB962C8B-B14F-4D97-AF65-F5344CB8AC3E}">
        <p14:creationId xmlns:p14="http://schemas.microsoft.com/office/powerpoint/2010/main" val="2025865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10</a:t>
            </a:fld>
            <a:endParaRPr lang="en-US"/>
          </a:p>
        </p:txBody>
      </p:sp>
    </p:spTree>
    <p:extLst>
      <p:ext uri="{BB962C8B-B14F-4D97-AF65-F5344CB8AC3E}">
        <p14:creationId xmlns:p14="http://schemas.microsoft.com/office/powerpoint/2010/main" val="398537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person just bought their new iPhone. They have just begun to send text messages to their friends. Their initial text messages are not immediately written to the </a:t>
            </a:r>
            <a:r>
              <a:rPr lang="en-US" sz="1200" kern="1200" dirty="0" err="1">
                <a:solidFill>
                  <a:schemeClr val="tx1"/>
                </a:solidFill>
                <a:effectLst/>
                <a:latin typeface="+mn-lt"/>
                <a:ea typeface="+mn-ea"/>
                <a:cs typeface="+mn-cs"/>
              </a:rPr>
              <a:t>sms.db</a:t>
            </a:r>
            <a:r>
              <a:rPr lang="en-US" sz="1200" kern="1200" dirty="0">
                <a:solidFill>
                  <a:schemeClr val="tx1"/>
                </a:solidFill>
                <a:effectLst/>
                <a:latin typeface="+mn-lt"/>
                <a:ea typeface="+mn-ea"/>
                <a:cs typeface="+mn-cs"/>
              </a:rPr>
              <a:t> database file. Instead, the messages are written to the </a:t>
            </a:r>
            <a:r>
              <a:rPr lang="en-US" sz="1200" kern="1200" dirty="0" err="1">
                <a:solidFill>
                  <a:schemeClr val="tx1"/>
                </a:solidFill>
                <a:effectLst/>
                <a:latin typeface="+mn-lt"/>
                <a:ea typeface="+mn-ea"/>
                <a:cs typeface="+mn-cs"/>
              </a:rPr>
              <a:t>sms.db-wal</a:t>
            </a:r>
            <a:r>
              <a:rPr lang="en-US" sz="1200" kern="1200" dirty="0">
                <a:solidFill>
                  <a:schemeClr val="tx1"/>
                </a:solidFill>
                <a:effectLst/>
                <a:latin typeface="+mn-lt"/>
                <a:ea typeface="+mn-ea"/>
                <a:cs typeface="+mn-cs"/>
              </a:rPr>
              <a:t> file. You can think of the WAL file as a small book. </a:t>
            </a:r>
          </a:p>
          <a:p>
            <a:endParaRPr lang="en-US" dirty="0"/>
          </a:p>
          <a:p>
            <a:r>
              <a:rPr lang="en-US" dirty="0"/>
              <a:t>The WAL contains three pages. Page 1 is page 1 of the database. Page one contains the database header and 2 tables. Those tables point to their leaf pages, pages 2 and 3 of the database respectfully. </a:t>
            </a:r>
          </a:p>
        </p:txBody>
      </p:sp>
      <p:sp>
        <p:nvSpPr>
          <p:cNvPr id="4" name="Slide Number Placeholder 3"/>
          <p:cNvSpPr>
            <a:spLocks noGrp="1"/>
          </p:cNvSpPr>
          <p:nvPr>
            <p:ph type="sldNum" sz="quarter" idx="5"/>
          </p:nvPr>
        </p:nvSpPr>
        <p:spPr/>
        <p:txBody>
          <a:bodyPr/>
          <a:lstStyle/>
          <a:p>
            <a:fld id="{81E8DDD1-F227-FC43-8955-1CA4E721BDAD}" type="slidenum">
              <a:rPr lang="en-US" smtClean="0"/>
              <a:t>11</a:t>
            </a:fld>
            <a:endParaRPr lang="en-US"/>
          </a:p>
        </p:txBody>
      </p:sp>
    </p:spTree>
    <p:extLst>
      <p:ext uri="{BB962C8B-B14F-4D97-AF65-F5344CB8AC3E}">
        <p14:creationId xmlns:p14="http://schemas.microsoft.com/office/powerpoint/2010/main" val="2887210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new user, Johnny, sends a text message to his friend, Tom. The outgoing message reads, “Hello” That message is initially written to the WAL file, still leaving the database empty.</a:t>
            </a:r>
          </a:p>
          <a:p>
            <a:endParaRPr lang="en-US" dirty="0"/>
          </a:p>
          <a:p>
            <a:r>
              <a:rPr lang="en-US" dirty="0"/>
              <a:t>The new record was added to page three, the leaf tree page belonging to table 2. </a:t>
            </a:r>
          </a:p>
        </p:txBody>
      </p:sp>
      <p:sp>
        <p:nvSpPr>
          <p:cNvPr id="4" name="Slide Number Placeholder 3"/>
          <p:cNvSpPr>
            <a:spLocks noGrp="1"/>
          </p:cNvSpPr>
          <p:nvPr>
            <p:ph type="sldNum" sz="quarter" idx="5"/>
          </p:nvPr>
        </p:nvSpPr>
        <p:spPr/>
        <p:txBody>
          <a:bodyPr/>
          <a:lstStyle/>
          <a:p>
            <a:fld id="{81E8DDD1-F227-FC43-8955-1CA4E721BDAD}" type="slidenum">
              <a:rPr lang="en-US" smtClean="0"/>
              <a:t>12</a:t>
            </a:fld>
            <a:endParaRPr lang="en-US"/>
          </a:p>
        </p:txBody>
      </p:sp>
    </p:spTree>
    <p:extLst>
      <p:ext uri="{BB962C8B-B14F-4D97-AF65-F5344CB8AC3E}">
        <p14:creationId xmlns:p14="http://schemas.microsoft.com/office/powerpoint/2010/main" val="75673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Tom replied to Johnny saying, “Hi” Page 3 of the WAL file seems to have room for additional records, but page 3 in the WAL file cannot be modified. Instead, a new page is created that will hold both text messages. A new page will also be created to store page 1 since the database has been updated.</a:t>
            </a:r>
          </a:p>
        </p:txBody>
      </p:sp>
      <p:sp>
        <p:nvSpPr>
          <p:cNvPr id="4" name="Slide Number Placeholder 3"/>
          <p:cNvSpPr>
            <a:spLocks noGrp="1"/>
          </p:cNvSpPr>
          <p:nvPr>
            <p:ph type="sldNum" sz="quarter" idx="5"/>
          </p:nvPr>
        </p:nvSpPr>
        <p:spPr/>
        <p:txBody>
          <a:bodyPr/>
          <a:lstStyle/>
          <a:p>
            <a:fld id="{81E8DDD1-F227-FC43-8955-1CA4E721BDAD}" type="slidenum">
              <a:rPr lang="en-US" smtClean="0"/>
              <a:t>13</a:t>
            </a:fld>
            <a:endParaRPr lang="en-US"/>
          </a:p>
        </p:txBody>
      </p:sp>
    </p:spTree>
    <p:extLst>
      <p:ext uri="{BB962C8B-B14F-4D97-AF65-F5344CB8AC3E}">
        <p14:creationId xmlns:p14="http://schemas.microsoft.com/office/powerpoint/2010/main" val="2537862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WAL file continues to grow as records are added and/or deleted. </a:t>
            </a:r>
            <a:endParaRPr lang="en-US" dirty="0"/>
          </a:p>
          <a:p>
            <a:endParaRPr lang="en-US" dirty="0"/>
          </a:p>
          <a:p>
            <a:r>
              <a:rPr lang="en-US" dirty="0"/>
              <a:t>If there was a commit to occur, the most recent pages will be committed to the database. In this case, the third instance of page 1, the first instance of page 2 (since there were never any records added for table 1’s records), and the third instance of page 3. </a:t>
            </a:r>
          </a:p>
          <a:p>
            <a:endParaRPr lang="en-US" dirty="0"/>
          </a:p>
          <a:p>
            <a:r>
              <a:rPr lang="en-US" sz="1200" kern="1200" dirty="0">
                <a:solidFill>
                  <a:schemeClr val="tx1"/>
                </a:solidFill>
                <a:effectLst/>
                <a:latin typeface="+mn-lt"/>
                <a:ea typeface="+mn-ea"/>
                <a:cs typeface="+mn-cs"/>
              </a:rPr>
              <a:t>The SHM file will determine which pages are the most current pages to be committed to the database from the WAL file</a:t>
            </a:r>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14</a:t>
            </a:fld>
            <a:endParaRPr lang="en-US"/>
          </a:p>
        </p:txBody>
      </p:sp>
    </p:spTree>
    <p:extLst>
      <p:ext uri="{BB962C8B-B14F-4D97-AF65-F5344CB8AC3E}">
        <p14:creationId xmlns:p14="http://schemas.microsoft.com/office/powerpoint/2010/main" val="32249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15</a:t>
            </a:fld>
            <a:endParaRPr lang="en-US"/>
          </a:p>
        </p:txBody>
      </p:sp>
    </p:spTree>
    <p:extLst>
      <p:ext uri="{BB962C8B-B14F-4D97-AF65-F5344CB8AC3E}">
        <p14:creationId xmlns:p14="http://schemas.microsoft.com/office/powerpoint/2010/main" val="313525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four bytes of the WAL header is the magic, or the file identification. There are two options; if the magic number is 0x377F0683, then 32-bit integers found in the WAL file are read as Big-Endian integers. If the magic is 0x377F0682, then 32-bit integers found in the WAL file are read as Little-Endian integers. </a:t>
            </a:r>
          </a:p>
          <a:p>
            <a:r>
              <a:rPr lang="en-US" sz="1200" kern="1200" dirty="0">
                <a:solidFill>
                  <a:schemeClr val="tx1"/>
                </a:solidFill>
                <a:effectLst/>
                <a:latin typeface="+mn-lt"/>
                <a:ea typeface="+mn-ea"/>
                <a:cs typeface="+mn-cs"/>
              </a:rPr>
              <a:t>The following four bytes indicate the file format version of SQLite. Latest database versions will be 3007000.</a:t>
            </a:r>
          </a:p>
          <a:p>
            <a:r>
              <a:rPr lang="en-US" sz="1200" kern="1200" dirty="0">
                <a:solidFill>
                  <a:schemeClr val="tx1"/>
                </a:solidFill>
                <a:effectLst/>
                <a:latin typeface="+mn-lt"/>
                <a:ea typeface="+mn-ea"/>
                <a:cs typeface="+mn-cs"/>
              </a:rPr>
              <a:t>The four bytes at offset eight indicate the size of each page in the database. </a:t>
            </a:r>
          </a:p>
          <a:p>
            <a:r>
              <a:rPr lang="en-US" sz="1200" kern="1200" dirty="0">
                <a:solidFill>
                  <a:schemeClr val="tx1"/>
                </a:solidFill>
                <a:effectLst/>
                <a:latin typeface="+mn-lt"/>
                <a:ea typeface="+mn-ea"/>
                <a:cs typeface="+mn-cs"/>
              </a:rPr>
              <a:t>The four bytes at offset 12 is the checkpoint sequence number (how many check points have occurred). If the value is zero, then there has not been a checkpoint and no records have been committed to the database yet.</a:t>
            </a:r>
          </a:p>
          <a:p>
            <a:r>
              <a:rPr lang="en-US" sz="1200" kern="1200" dirty="0">
                <a:solidFill>
                  <a:schemeClr val="tx1"/>
                </a:solidFill>
                <a:effectLst/>
                <a:latin typeface="+mn-lt"/>
                <a:ea typeface="+mn-ea"/>
                <a:cs typeface="+mn-cs"/>
              </a:rPr>
              <a:t>The four bytes at offset 16 and four bytes at offset 20 are random salt values that increment whenever a checkpoint has been made to commit records to the database file.</a:t>
            </a:r>
          </a:p>
          <a:p>
            <a:r>
              <a:rPr lang="en-US" sz="1200" kern="1200" dirty="0">
                <a:solidFill>
                  <a:schemeClr val="tx1"/>
                </a:solidFill>
                <a:effectLst/>
                <a:latin typeface="+mn-lt"/>
                <a:ea typeface="+mn-ea"/>
                <a:cs typeface="+mn-cs"/>
              </a:rPr>
              <a:t>The remaining four bytes at offset 24 and at offset 28 are the first half and second half checksum values for the WAL header.</a:t>
            </a:r>
          </a:p>
          <a:p>
            <a:endParaRPr lang="en-US" dirty="0"/>
          </a:p>
        </p:txBody>
      </p:sp>
      <p:sp>
        <p:nvSpPr>
          <p:cNvPr id="4" name="Slide Number Placeholder 3"/>
          <p:cNvSpPr>
            <a:spLocks noGrp="1"/>
          </p:cNvSpPr>
          <p:nvPr>
            <p:ph type="sldNum" sz="quarter" idx="5"/>
          </p:nvPr>
        </p:nvSpPr>
        <p:spPr/>
        <p:txBody>
          <a:bodyPr/>
          <a:lstStyle/>
          <a:p>
            <a:fld id="{81E8DDD1-F227-FC43-8955-1CA4E721BDAD}" type="slidenum">
              <a:rPr lang="en-US" smtClean="0"/>
              <a:t>16</a:t>
            </a:fld>
            <a:endParaRPr lang="en-US"/>
          </a:p>
        </p:txBody>
      </p:sp>
    </p:spTree>
    <p:extLst>
      <p:ext uri="{BB962C8B-B14F-4D97-AF65-F5344CB8AC3E}">
        <p14:creationId xmlns:p14="http://schemas.microsoft.com/office/powerpoint/2010/main" val="4002617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830D44-1081-3E4E-B20C-5CE0001D51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5"/>
            <a:ext cx="24382408" cy="13715105"/>
          </a:xfrm>
          <a:prstGeom prst="rect">
            <a:avLst/>
          </a:prstGeom>
        </p:spPr>
      </p:pic>
      <p:sp>
        <p:nvSpPr>
          <p:cNvPr id="2" name="Title 1"/>
          <p:cNvSpPr>
            <a:spLocks noGrp="1"/>
          </p:cNvSpPr>
          <p:nvPr>
            <p:ph type="ctrTitle"/>
          </p:nvPr>
        </p:nvSpPr>
        <p:spPr>
          <a:xfrm>
            <a:off x="1246188" y="4306528"/>
            <a:ext cx="20088424" cy="2713397"/>
          </a:xfrm>
        </p:spPr>
        <p:txBody>
          <a:bodyPr anchor="b">
            <a:normAutofit/>
          </a:bodyPr>
          <a:lstStyle>
            <a:lvl1pPr algn="l">
              <a:defRPr sz="7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257300" y="7204076"/>
            <a:ext cx="20077312" cy="1305743"/>
          </a:xfrm>
          <a:prstGeom prst="rect">
            <a:avLst/>
          </a:prstGeom>
        </p:spPr>
        <p:txBody>
          <a:bodyPr>
            <a:normAutofit/>
          </a:bodyPr>
          <a:lstStyle>
            <a:lvl1pPr marL="0" indent="0" algn="l">
              <a:buNone/>
              <a:defRPr sz="4000">
                <a:solidFill>
                  <a:schemeClr val="accent3"/>
                </a:solidFill>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9" name="Text Placeholder 2">
            <a:extLst>
              <a:ext uri="{FF2B5EF4-FFF2-40B4-BE49-F238E27FC236}">
                <a16:creationId xmlns:a16="http://schemas.microsoft.com/office/drawing/2014/main" id="{200D6079-2AB4-9846-A094-5620B915C664}"/>
              </a:ext>
            </a:extLst>
          </p:cNvPr>
          <p:cNvSpPr>
            <a:spLocks noGrp="1"/>
          </p:cNvSpPr>
          <p:nvPr>
            <p:ph type="body" idx="11" hasCustomPrompt="1"/>
          </p:nvPr>
        </p:nvSpPr>
        <p:spPr>
          <a:xfrm>
            <a:off x="1142415" y="11860575"/>
            <a:ext cx="13092236" cy="942250"/>
          </a:xfrm>
          <a:prstGeom prst="rect">
            <a:avLst/>
          </a:prstGeom>
        </p:spPr>
        <p:txBody>
          <a:bodyPr>
            <a:normAutofit/>
          </a:bodyPr>
          <a:lstStyle>
            <a:lvl1pPr marL="0" indent="0">
              <a:buNone/>
              <a:defRPr sz="4000" b="0" baseline="0">
                <a:solidFill>
                  <a:schemeClr val="bg1"/>
                </a:solidFill>
                <a:latin typeface="Arial" charset="0"/>
              </a:defRPr>
            </a:lvl1pPr>
            <a:lvl2pPr marL="1219124" indent="0">
              <a:buNone/>
              <a:defRPr sz="4800">
                <a:solidFill>
                  <a:schemeClr val="tx1">
                    <a:tint val="75000"/>
                  </a:schemeClr>
                </a:solidFill>
              </a:defRPr>
            </a:lvl2pPr>
            <a:lvl3pPr marL="2438248" indent="0">
              <a:buNone/>
              <a:defRPr sz="4266">
                <a:solidFill>
                  <a:schemeClr val="tx1">
                    <a:tint val="75000"/>
                  </a:schemeClr>
                </a:solidFill>
              </a:defRPr>
            </a:lvl3pPr>
            <a:lvl4pPr marL="3657371" indent="0">
              <a:buNone/>
              <a:defRPr sz="3733">
                <a:solidFill>
                  <a:schemeClr val="tx1">
                    <a:tint val="75000"/>
                  </a:schemeClr>
                </a:solidFill>
              </a:defRPr>
            </a:lvl4pPr>
            <a:lvl5pPr marL="4876495" indent="0">
              <a:buNone/>
              <a:defRPr sz="3733">
                <a:solidFill>
                  <a:schemeClr val="tx1">
                    <a:tint val="75000"/>
                  </a:schemeClr>
                </a:solidFill>
              </a:defRPr>
            </a:lvl5pPr>
            <a:lvl6pPr marL="6095619" indent="0">
              <a:buNone/>
              <a:defRPr sz="3733">
                <a:solidFill>
                  <a:schemeClr val="tx1">
                    <a:tint val="75000"/>
                  </a:schemeClr>
                </a:solidFill>
              </a:defRPr>
            </a:lvl6pPr>
            <a:lvl7pPr marL="7314743" indent="0">
              <a:buNone/>
              <a:defRPr sz="3733">
                <a:solidFill>
                  <a:schemeClr val="tx1">
                    <a:tint val="75000"/>
                  </a:schemeClr>
                </a:solidFill>
              </a:defRPr>
            </a:lvl7pPr>
            <a:lvl8pPr marL="8533867" indent="0">
              <a:buNone/>
              <a:defRPr sz="3733">
                <a:solidFill>
                  <a:schemeClr val="tx1">
                    <a:tint val="75000"/>
                  </a:schemeClr>
                </a:solidFill>
              </a:defRPr>
            </a:lvl8pPr>
            <a:lvl9pPr marL="9752990" indent="0">
              <a:buNone/>
              <a:defRPr sz="3733">
                <a:solidFill>
                  <a:schemeClr val="tx1">
                    <a:tint val="75000"/>
                  </a:schemeClr>
                </a:solidFill>
              </a:defRPr>
            </a:lvl9pPr>
          </a:lstStyle>
          <a:p>
            <a:pPr lvl="0"/>
            <a:r>
              <a:rPr lang="en-US" dirty="0"/>
              <a:t>Date  |  Presenter name</a:t>
            </a:r>
          </a:p>
        </p:txBody>
      </p:sp>
      <p:pic>
        <p:nvPicPr>
          <p:cNvPr id="4" name="Picture 3">
            <a:extLst>
              <a:ext uri="{FF2B5EF4-FFF2-40B4-BE49-F238E27FC236}">
                <a16:creationId xmlns:a16="http://schemas.microsoft.com/office/drawing/2014/main" id="{A41AAFC3-F6FF-534A-AF2C-378DD3139292}"/>
              </a:ext>
            </a:extLst>
          </p:cNvPr>
          <p:cNvPicPr>
            <a:picLocks noChangeAspect="1"/>
          </p:cNvPicPr>
          <p:nvPr userDrawn="1"/>
        </p:nvPicPr>
        <p:blipFill>
          <a:blip r:embed="rId3"/>
          <a:stretch>
            <a:fillRect/>
          </a:stretch>
        </p:blipFill>
        <p:spPr>
          <a:xfrm>
            <a:off x="1246188" y="1370659"/>
            <a:ext cx="6830156" cy="2751717"/>
          </a:xfrm>
          <a:prstGeom prst="rect">
            <a:avLst/>
          </a:prstGeom>
        </p:spPr>
      </p:pic>
    </p:spTree>
    <p:extLst>
      <p:ext uri="{BB962C8B-B14F-4D97-AF65-F5344CB8AC3E}">
        <p14:creationId xmlns:p14="http://schemas.microsoft.com/office/powerpoint/2010/main" val="2464988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2AE7129-85F1-034B-B12D-DE36DA763EA8}"/>
              </a:ext>
            </a:extLst>
          </p:cNvPr>
          <p:cNvSpPr>
            <a:spLocks noGrp="1"/>
          </p:cNvSpPr>
          <p:nvPr>
            <p:ph type="body" sz="quarter" idx="15" hasCustomPrompt="1"/>
          </p:nvPr>
        </p:nvSpPr>
        <p:spPr>
          <a:xfrm>
            <a:off x="3334222" y="3200400"/>
            <a:ext cx="19786128" cy="4876800"/>
          </a:xfrm>
        </p:spPr>
        <p:txBody>
          <a:bodyPr>
            <a:noAutofit/>
          </a:bodyPr>
          <a:lstStyle>
            <a:lvl1pPr marL="0" indent="0">
              <a:lnSpc>
                <a:spcPct val="120000"/>
              </a:lnSpc>
              <a:spcBef>
                <a:spcPts val="0"/>
              </a:spcBef>
              <a:buNone/>
              <a:defRPr sz="7200" i="1" baseline="0">
                <a:solidFill>
                  <a:schemeClr val="accent2"/>
                </a:solidFill>
                <a:latin typeface="+mj-lt"/>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A customer testimonial can go in this space. Quotes should be concise and to the point. Don’t forget to include a quote source below.</a:t>
            </a:r>
          </a:p>
        </p:txBody>
      </p:sp>
      <p:sp>
        <p:nvSpPr>
          <p:cNvPr id="3" name="Text Placeholder 11">
            <a:extLst>
              <a:ext uri="{FF2B5EF4-FFF2-40B4-BE49-F238E27FC236}">
                <a16:creationId xmlns:a16="http://schemas.microsoft.com/office/drawing/2014/main" id="{925188AD-8560-9848-97AE-6224E61C90F1}"/>
              </a:ext>
            </a:extLst>
          </p:cNvPr>
          <p:cNvSpPr>
            <a:spLocks noGrp="1"/>
          </p:cNvSpPr>
          <p:nvPr>
            <p:ph type="body" sz="quarter" idx="16" hasCustomPrompt="1"/>
          </p:nvPr>
        </p:nvSpPr>
        <p:spPr>
          <a:xfrm>
            <a:off x="3334222" y="8370168"/>
            <a:ext cx="19786128" cy="2133600"/>
          </a:xfrm>
        </p:spPr>
        <p:txBody>
          <a:bodyPr>
            <a:noAutofit/>
          </a:bodyPr>
          <a:lstStyle>
            <a:lvl1pPr marL="0" indent="0" algn="l">
              <a:lnSpc>
                <a:spcPct val="100000"/>
              </a:lnSpc>
              <a:spcBef>
                <a:spcPts val="0"/>
              </a:spcBef>
              <a:buNone/>
              <a:defRPr sz="5400" baseline="0">
                <a:solidFill>
                  <a:schemeClr val="bg1">
                    <a:lumMod val="50000"/>
                  </a:schemeClr>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dirty="0"/>
              <a:t>—John Smith, Chief Financial Officer, XYZ Company</a:t>
            </a:r>
          </a:p>
        </p:txBody>
      </p:sp>
      <p:pic>
        <p:nvPicPr>
          <p:cNvPr id="4" name="Picture 3">
            <a:extLst>
              <a:ext uri="{FF2B5EF4-FFF2-40B4-BE49-F238E27FC236}">
                <a16:creationId xmlns:a16="http://schemas.microsoft.com/office/drawing/2014/main" id="{979DA2FD-583D-7F4C-BB33-F4121E1D6C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34022" y="3113584"/>
            <a:ext cx="1261113" cy="1152127"/>
          </a:xfrm>
          <a:prstGeom prst="rect">
            <a:avLst/>
          </a:prstGeom>
        </p:spPr>
      </p:pic>
    </p:spTree>
    <p:extLst>
      <p:ext uri="{BB962C8B-B14F-4D97-AF65-F5344CB8AC3E}">
        <p14:creationId xmlns:p14="http://schemas.microsoft.com/office/powerpoint/2010/main" val="400501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without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677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Video-Full Screen">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12699" y="0"/>
            <a:ext cx="24395114" cy="137350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Media Placeholder 4"/>
          <p:cNvSpPr>
            <a:spLocks noGrp="1"/>
          </p:cNvSpPr>
          <p:nvPr>
            <p:ph type="media" sz="quarter" idx="10" hasCustomPrompt="1"/>
          </p:nvPr>
        </p:nvSpPr>
        <p:spPr>
          <a:xfrm>
            <a:off x="0" y="0"/>
            <a:ext cx="24382413" cy="13716000"/>
          </a:xfrm>
          <a:prstGeom prst="rect">
            <a:avLst/>
          </a:prstGeom>
        </p:spPr>
        <p:txBody>
          <a:bodyPr anchor="t"/>
          <a:lstStyle>
            <a:lvl1pPr marL="118526" indent="0" algn="ctr">
              <a:buNone/>
              <a:defRPr baseline="0">
                <a:solidFill>
                  <a:schemeClr val="bg1"/>
                </a:solidFill>
              </a:defRPr>
            </a:lvl1pPr>
          </a:lstStyle>
          <a:p>
            <a:r>
              <a:rPr lang="en-US" dirty="0"/>
              <a:t>Click on the icon to insert your video</a:t>
            </a:r>
          </a:p>
        </p:txBody>
      </p:sp>
    </p:spTree>
    <p:extLst>
      <p:ext uri="{BB962C8B-B14F-4D97-AF65-F5344CB8AC3E}">
        <p14:creationId xmlns:p14="http://schemas.microsoft.com/office/powerpoint/2010/main" val="696458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7A34-9D8B-4448-9240-55969E348760}"/>
              </a:ext>
            </a:extLst>
          </p:cNvPr>
          <p:cNvSpPr>
            <a:spLocks noGrp="1"/>
          </p:cNvSpPr>
          <p:nvPr>
            <p:ph type="title"/>
          </p:nvPr>
        </p:nvSpPr>
        <p:spPr>
          <a:xfrm>
            <a:off x="1156922" y="4495800"/>
            <a:ext cx="17474063" cy="1682496"/>
          </a:xfrm>
        </p:spPr>
        <p:txBody>
          <a:bodyPr/>
          <a:lstStyle/>
          <a:p>
            <a:r>
              <a:rPr lang="en-US" dirty="0"/>
              <a:t>Thank you</a:t>
            </a:r>
          </a:p>
        </p:txBody>
      </p:sp>
      <p:pic>
        <p:nvPicPr>
          <p:cNvPr id="3" name="Picture 2">
            <a:extLst>
              <a:ext uri="{FF2B5EF4-FFF2-40B4-BE49-F238E27FC236}">
                <a16:creationId xmlns:a16="http://schemas.microsoft.com/office/drawing/2014/main" id="{DD840025-F07D-3640-80A9-FB3237A0432F}"/>
              </a:ext>
            </a:extLst>
          </p:cNvPr>
          <p:cNvPicPr>
            <a:picLocks noChangeAspect="1"/>
          </p:cNvPicPr>
          <p:nvPr userDrawn="1"/>
        </p:nvPicPr>
        <p:blipFill>
          <a:blip r:embed="rId2"/>
          <a:stretch>
            <a:fillRect/>
          </a:stretch>
        </p:blipFill>
        <p:spPr>
          <a:xfrm>
            <a:off x="1156921" y="1169581"/>
            <a:ext cx="6597883" cy="2658140"/>
          </a:xfrm>
          <a:prstGeom prst="rect">
            <a:avLst/>
          </a:prstGeom>
        </p:spPr>
      </p:pic>
    </p:spTree>
    <p:extLst>
      <p:ext uri="{BB962C8B-B14F-4D97-AF65-F5344CB8AC3E}">
        <p14:creationId xmlns:p14="http://schemas.microsoft.com/office/powerpoint/2010/main" val="1472401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January 2019">
    <p:spTree>
      <p:nvGrpSpPr>
        <p:cNvPr id="1" name=""/>
        <p:cNvGrpSpPr/>
        <p:nvPr/>
      </p:nvGrpSpPr>
      <p:grpSpPr>
        <a:xfrm>
          <a:off x="0" y="0"/>
          <a:ext cx="0" cy="0"/>
          <a:chOff x="0" y="0"/>
          <a:chExt cx="0" cy="0"/>
        </a:xfrm>
      </p:grpSpPr>
      <p:sp>
        <p:nvSpPr>
          <p:cNvPr id="1792" name="TextBox 1791"/>
          <p:cNvSpPr txBox="1"/>
          <p:nvPr/>
        </p:nvSpPr>
        <p:spPr>
          <a:xfrm>
            <a:off x="1093019" y="164184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cap="none" spc="0" dirty="0">
                <a:ln w="0"/>
                <a:solidFill>
                  <a:schemeClr val="bg1">
                    <a:lumMod val="85000"/>
                  </a:schemeClr>
                </a:solidFill>
                <a:effectLst/>
              </a:rPr>
              <a:t>31 December</a:t>
            </a:r>
            <a:endParaRPr lang="en-US" sz="2600" b="0" dirty="0">
              <a:solidFill>
                <a:schemeClr val="bg1">
                  <a:lumMod val="85000"/>
                </a:schemeClr>
              </a:solidFill>
              <a:effectLst/>
            </a:endParaRPr>
          </a:p>
        </p:txBody>
      </p:sp>
      <p:sp>
        <p:nvSpPr>
          <p:cNvPr id="1793" name="TextBox 1792"/>
          <p:cNvSpPr txBox="1"/>
          <p:nvPr/>
        </p:nvSpPr>
        <p:spPr>
          <a:xfrm>
            <a:off x="4764373" y="164184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cap="none" spc="0" dirty="0">
                <a:ln w="0"/>
                <a:solidFill>
                  <a:schemeClr val="tx1"/>
                </a:solidFill>
                <a:effectLst>
                  <a:outerShdw blurRad="38100" dist="19050" dir="2700000" algn="tl" rotWithShape="0">
                    <a:schemeClr val="dk1">
                      <a:alpha val="40000"/>
                    </a:schemeClr>
                  </a:outerShdw>
                </a:effectLst>
              </a:rPr>
              <a:t>1 January</a:t>
            </a:r>
            <a:endParaRPr lang="en-US" sz="2600" b="0" dirty="0">
              <a:solidFill>
                <a:schemeClr val="tx1"/>
              </a:solidFill>
            </a:endParaRPr>
          </a:p>
        </p:txBody>
      </p:sp>
      <p:sp>
        <p:nvSpPr>
          <p:cNvPr id="1794" name="TextBox 1793"/>
          <p:cNvSpPr txBox="1"/>
          <p:nvPr userDrawn="1"/>
        </p:nvSpPr>
        <p:spPr>
          <a:xfrm>
            <a:off x="8512830" y="1641844"/>
            <a:ext cx="3657362" cy="768096"/>
          </a:xfrm>
          <a:prstGeom prst="rect">
            <a:avLst/>
          </a:prstGeom>
          <a:noFill/>
        </p:spPr>
        <p:txBody>
          <a:bodyPr wrap="square" tIns="0" bIns="0" rtlCol="0" anchor="ctr">
            <a:noAutofit/>
          </a:bodyPr>
          <a:lstStyle/>
          <a:p>
            <a:pPr algn="l"/>
            <a:r>
              <a:rPr lang="en-US" sz="2600" b="0" dirty="0">
                <a:solidFill>
                  <a:schemeClr val="tx1"/>
                </a:solidFill>
              </a:rPr>
              <a:t>2</a:t>
            </a:r>
          </a:p>
        </p:txBody>
      </p:sp>
      <p:sp>
        <p:nvSpPr>
          <p:cNvPr id="1795" name="TextBox 1794"/>
          <p:cNvSpPr txBox="1"/>
          <p:nvPr userDrawn="1"/>
        </p:nvSpPr>
        <p:spPr>
          <a:xfrm>
            <a:off x="12191204" y="1641844"/>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algn="l"/>
            <a:r>
              <a:rPr lang="en-US" sz="2600" b="0" dirty="0">
                <a:solidFill>
                  <a:schemeClr val="tx1"/>
                </a:solidFill>
              </a:rPr>
              <a:t>3</a:t>
            </a:r>
          </a:p>
        </p:txBody>
      </p:sp>
      <p:sp>
        <p:nvSpPr>
          <p:cNvPr id="1796" name="TextBox 1795"/>
          <p:cNvSpPr txBox="1"/>
          <p:nvPr/>
        </p:nvSpPr>
        <p:spPr>
          <a:xfrm>
            <a:off x="15925635" y="164184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algn="l"/>
            <a:r>
              <a:rPr lang="en-US" sz="2600" b="0" dirty="0">
                <a:solidFill>
                  <a:schemeClr val="tx1"/>
                </a:solidFill>
              </a:rPr>
              <a:t>4</a:t>
            </a:r>
          </a:p>
        </p:txBody>
      </p:sp>
      <p:sp>
        <p:nvSpPr>
          <p:cNvPr id="1797" name="TextBox 1796"/>
          <p:cNvSpPr txBox="1"/>
          <p:nvPr userDrawn="1"/>
        </p:nvSpPr>
        <p:spPr>
          <a:xfrm>
            <a:off x="19649854" y="1641844"/>
            <a:ext cx="3657362" cy="768096"/>
          </a:xfrm>
          <a:prstGeom prst="rect">
            <a:avLst/>
          </a:prstGeom>
          <a:noFill/>
        </p:spPr>
        <p:txBody>
          <a:bodyPr wrap="square" tIns="0" bIns="0" rtlCol="0" anchor="ctr">
            <a:noAutofit/>
          </a:bodyPr>
          <a:lstStyle/>
          <a:p>
            <a:pPr algn="l"/>
            <a:r>
              <a:rPr lang="en-US" sz="2600" b="0" dirty="0">
                <a:solidFill>
                  <a:schemeClr val="tx1"/>
                </a:solidFill>
              </a:rPr>
              <a:t>5/6</a:t>
            </a:r>
          </a:p>
        </p:txBody>
      </p:sp>
      <p:sp>
        <p:nvSpPr>
          <p:cNvPr id="1798" name="TextBox 1797"/>
          <p:cNvSpPr txBox="1"/>
          <p:nvPr/>
        </p:nvSpPr>
        <p:spPr>
          <a:xfrm>
            <a:off x="1093025" y="3471672"/>
            <a:ext cx="3657362" cy="768096"/>
          </a:xfrm>
          <a:prstGeom prst="rect">
            <a:avLst/>
          </a:prstGeom>
          <a:noFill/>
        </p:spPr>
        <p:txBody>
          <a:bodyPr wrap="square" tIns="0" bIns="0" rtlCol="0" anchor="ctr">
            <a:noAutofit/>
          </a:bodyPr>
          <a:lstStyle/>
          <a:p>
            <a:pPr algn="l"/>
            <a:r>
              <a:rPr lang="en-US" sz="2600" b="0" dirty="0">
                <a:solidFill>
                  <a:schemeClr val="tx1"/>
                </a:solidFill>
              </a:rPr>
              <a:t>7</a:t>
            </a:r>
          </a:p>
        </p:txBody>
      </p:sp>
      <p:sp>
        <p:nvSpPr>
          <p:cNvPr id="1799" name="TextBox 1798"/>
          <p:cNvSpPr txBox="1"/>
          <p:nvPr/>
        </p:nvSpPr>
        <p:spPr>
          <a:xfrm>
            <a:off x="4764373" y="347167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0" name="TextBox 1799"/>
          <p:cNvSpPr txBox="1"/>
          <p:nvPr/>
        </p:nvSpPr>
        <p:spPr>
          <a:xfrm>
            <a:off x="8512830" y="347167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1" name="TextBox 1800"/>
          <p:cNvSpPr txBox="1"/>
          <p:nvPr/>
        </p:nvSpPr>
        <p:spPr>
          <a:xfrm>
            <a:off x="12191204" y="347167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2" name="TextBox 1801"/>
          <p:cNvSpPr txBox="1"/>
          <p:nvPr/>
        </p:nvSpPr>
        <p:spPr>
          <a:xfrm>
            <a:off x="15925635" y="347167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3" name="TextBox 1802"/>
          <p:cNvSpPr txBox="1"/>
          <p:nvPr userDrawn="1"/>
        </p:nvSpPr>
        <p:spPr>
          <a:xfrm>
            <a:off x="19649854" y="3471672"/>
            <a:ext cx="3657362" cy="768096"/>
          </a:xfrm>
          <a:prstGeom prst="rect">
            <a:avLst/>
          </a:prstGeom>
          <a:noFill/>
        </p:spPr>
        <p:txBody>
          <a:bodyPr wrap="square" tIns="0" bIns="0" rtlCol="0" anchor="ctr">
            <a:noAutofit/>
          </a:bodyPr>
          <a:lstStyle/>
          <a:p>
            <a:pPr algn="l"/>
            <a:r>
              <a:rPr lang="en-ZA" sz="2600" b="0" dirty="0">
                <a:solidFill>
                  <a:schemeClr val="tx1"/>
                </a:solidFill>
              </a:rPr>
              <a:t>12/13</a:t>
            </a:r>
            <a:endParaRPr sz="2600" b="0" dirty="0">
              <a:solidFill>
                <a:schemeClr val="tx1"/>
              </a:solidFill>
            </a:endParaRPr>
          </a:p>
        </p:txBody>
      </p:sp>
      <p:sp>
        <p:nvSpPr>
          <p:cNvPr id="1804" name="TextBox 1803"/>
          <p:cNvSpPr txBox="1"/>
          <p:nvPr/>
        </p:nvSpPr>
        <p:spPr>
          <a:xfrm>
            <a:off x="1093025" y="530047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5" name="TextBox 1804"/>
          <p:cNvSpPr txBox="1"/>
          <p:nvPr/>
        </p:nvSpPr>
        <p:spPr>
          <a:xfrm>
            <a:off x="4764373" y="530047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6" name="TextBox 1805"/>
          <p:cNvSpPr txBox="1"/>
          <p:nvPr/>
        </p:nvSpPr>
        <p:spPr>
          <a:xfrm>
            <a:off x="8512830" y="530047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7" name="TextBox 1806"/>
          <p:cNvSpPr txBox="1"/>
          <p:nvPr/>
        </p:nvSpPr>
        <p:spPr>
          <a:xfrm>
            <a:off x="12191204" y="530047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08" name="TextBox 1807"/>
          <p:cNvSpPr txBox="1"/>
          <p:nvPr/>
        </p:nvSpPr>
        <p:spPr>
          <a:xfrm>
            <a:off x="15925635" y="530047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09" name="TextBox 1808"/>
          <p:cNvSpPr txBox="1"/>
          <p:nvPr/>
        </p:nvSpPr>
        <p:spPr>
          <a:xfrm>
            <a:off x="19649854" y="5300472"/>
            <a:ext cx="3657362" cy="768096"/>
          </a:xfrm>
          <a:prstGeom prst="rect">
            <a:avLst/>
          </a:prstGeom>
          <a:noFill/>
        </p:spPr>
        <p:txBody>
          <a:bodyPr wrap="square" tIns="0" bIns="0" rtlCol="0" anchor="ctr">
            <a:noAutofit/>
          </a:bodyPr>
          <a:lstStyle/>
          <a:p>
            <a:pPr algn="l"/>
            <a:r>
              <a:rPr lang="en-US" sz="2600" b="0" dirty="0">
                <a:solidFill>
                  <a:schemeClr val="tx1"/>
                </a:solidFill>
              </a:rPr>
              <a:t>19/20</a:t>
            </a:r>
          </a:p>
        </p:txBody>
      </p:sp>
      <p:sp>
        <p:nvSpPr>
          <p:cNvPr id="1810" name="TextBox 1809"/>
          <p:cNvSpPr txBox="1"/>
          <p:nvPr/>
        </p:nvSpPr>
        <p:spPr>
          <a:xfrm>
            <a:off x="1093025" y="712927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1" name="TextBox 1810"/>
          <p:cNvSpPr txBox="1"/>
          <p:nvPr/>
        </p:nvSpPr>
        <p:spPr>
          <a:xfrm>
            <a:off x="4764373" y="712927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2" name="TextBox 1811"/>
          <p:cNvSpPr txBox="1"/>
          <p:nvPr/>
        </p:nvSpPr>
        <p:spPr>
          <a:xfrm>
            <a:off x="8512830" y="712927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3" name="TextBox 1812"/>
          <p:cNvSpPr txBox="1"/>
          <p:nvPr/>
        </p:nvSpPr>
        <p:spPr>
          <a:xfrm>
            <a:off x="12191204" y="7129272"/>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4" name="TextBox 1813"/>
          <p:cNvSpPr txBox="1"/>
          <p:nvPr/>
        </p:nvSpPr>
        <p:spPr>
          <a:xfrm>
            <a:off x="15925635" y="7129272"/>
            <a:ext cx="3657362" cy="768096"/>
          </a:xfrm>
          <a:prstGeom prst="rect">
            <a:avLst/>
          </a:prstGeom>
          <a:noFill/>
        </p:spPr>
        <p:txBody>
          <a:bodyPr wrap="square" tIns="0" bIns="0" rtlCol="0" anchor="ctr">
            <a:noAutofit/>
          </a:bodyPr>
          <a:lstStyle/>
          <a:p>
            <a:pPr algn="l"/>
            <a:r>
              <a:rPr lang="en-US" sz="2600" b="0" dirty="0">
                <a:solidFill>
                  <a:schemeClr val="tx1"/>
                </a:solidFill>
              </a:rPr>
              <a:t>25</a:t>
            </a:r>
          </a:p>
        </p:txBody>
      </p:sp>
      <p:sp>
        <p:nvSpPr>
          <p:cNvPr id="1815" name="TextBox 1814"/>
          <p:cNvSpPr txBox="1"/>
          <p:nvPr/>
        </p:nvSpPr>
        <p:spPr>
          <a:xfrm>
            <a:off x="19649854" y="7129272"/>
            <a:ext cx="3657362" cy="768096"/>
          </a:xfrm>
          <a:prstGeom prst="rect">
            <a:avLst/>
          </a:prstGeom>
          <a:noFill/>
        </p:spPr>
        <p:txBody>
          <a:bodyPr wrap="square" tIns="0" bIns="0" rtlCol="0" anchor="ctr">
            <a:noAutofit/>
          </a:bodyPr>
          <a:lstStyle/>
          <a:p>
            <a:pPr algn="l"/>
            <a:r>
              <a:rPr lang="en-ZA" sz="2600" b="0" dirty="0">
                <a:solidFill>
                  <a:schemeClr val="tx1"/>
                </a:solidFill>
              </a:rPr>
              <a:t>26/27</a:t>
            </a:r>
            <a:endParaRPr sz="2600" b="0" dirty="0">
              <a:solidFill>
                <a:schemeClr val="tx1"/>
              </a:solidFill>
            </a:endParaRPr>
          </a:p>
        </p:txBody>
      </p:sp>
      <p:sp>
        <p:nvSpPr>
          <p:cNvPr id="1816" name="TextBox 1815"/>
          <p:cNvSpPr txBox="1"/>
          <p:nvPr/>
        </p:nvSpPr>
        <p:spPr>
          <a:xfrm>
            <a:off x="1093025" y="8958072"/>
            <a:ext cx="3657362" cy="768096"/>
          </a:xfrm>
          <a:prstGeom prst="rect">
            <a:avLst/>
          </a:prstGeom>
          <a:noFill/>
        </p:spPr>
        <p:txBody>
          <a:bodyPr wrap="square" tIns="0" bIns="0" rtlCol="0" anchor="ctr">
            <a:noAutofit/>
          </a:bodyPr>
          <a:lstStyle/>
          <a:p>
            <a:pPr algn="l"/>
            <a:r>
              <a:rPr lang="en-US" sz="2600" b="0" dirty="0">
                <a:solidFill>
                  <a:schemeClr val="tx1"/>
                </a:solidFill>
              </a:rPr>
              <a:t>28</a:t>
            </a:r>
            <a:endParaRPr sz="2600" b="0" dirty="0">
              <a:solidFill>
                <a:schemeClr val="tx1"/>
              </a:solidFill>
            </a:endParaRPr>
          </a:p>
        </p:txBody>
      </p:sp>
      <p:sp>
        <p:nvSpPr>
          <p:cNvPr id="1817" name="TextBox 1816"/>
          <p:cNvSpPr txBox="1"/>
          <p:nvPr/>
        </p:nvSpPr>
        <p:spPr>
          <a:xfrm>
            <a:off x="4764373" y="895807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18" name="TextBox 1817"/>
          <p:cNvSpPr txBox="1"/>
          <p:nvPr/>
        </p:nvSpPr>
        <p:spPr>
          <a:xfrm>
            <a:off x="8512830" y="8958072"/>
            <a:ext cx="3657362" cy="768096"/>
          </a:xfrm>
          <a:prstGeom prst="rect">
            <a:avLst/>
          </a:prstGeom>
          <a:noFill/>
        </p:spPr>
        <p:txBody>
          <a:bodyPr wrap="square" tIns="0" bIns="0" rtlCol="0" anchor="ctr">
            <a:noAutofit/>
          </a:bodyPr>
          <a:lstStyle/>
          <a:p>
            <a:pPr algn="l"/>
            <a:r>
              <a:rPr lang="en-US" sz="2600" b="0" dirty="0">
                <a:solidFill>
                  <a:schemeClr val="tx1"/>
                </a:solidFill>
              </a:rPr>
              <a:t>30</a:t>
            </a:r>
            <a:endParaRPr sz="2600" b="0" dirty="0">
              <a:solidFill>
                <a:schemeClr val="tx1"/>
              </a:solidFill>
            </a:endParaRPr>
          </a:p>
        </p:txBody>
      </p:sp>
      <p:sp>
        <p:nvSpPr>
          <p:cNvPr id="1819" name="TextBox 1818"/>
          <p:cNvSpPr txBox="1"/>
          <p:nvPr/>
        </p:nvSpPr>
        <p:spPr>
          <a:xfrm>
            <a:off x="12191204" y="8958072"/>
            <a:ext cx="3657362" cy="768096"/>
          </a:xfrm>
          <a:prstGeom prst="rect">
            <a:avLst/>
          </a:prstGeom>
          <a:noFill/>
        </p:spPr>
        <p:txBody>
          <a:bodyPr wrap="square" tIns="0" bIns="0" rtlCol="0" anchor="ctr">
            <a:noAutofit/>
          </a:bodyPr>
          <a:lstStyle/>
          <a:p>
            <a:pPr algn="l"/>
            <a:r>
              <a:rPr lang="en-US" sz="2600" b="0" dirty="0">
                <a:solidFill>
                  <a:schemeClr val="bg1">
                    <a:lumMod val="50000"/>
                  </a:schemeClr>
                </a:solidFill>
              </a:rPr>
              <a:t>31</a:t>
            </a:r>
          </a:p>
        </p:txBody>
      </p:sp>
      <p:sp>
        <p:nvSpPr>
          <p:cNvPr id="1820" name="TextBox 1819"/>
          <p:cNvSpPr txBox="1"/>
          <p:nvPr/>
        </p:nvSpPr>
        <p:spPr>
          <a:xfrm>
            <a:off x="15925635" y="895807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1">
                    <a:lumMod val="85000"/>
                  </a:schemeClr>
                </a:solidFill>
              </a:rPr>
              <a:t>1 February</a:t>
            </a:r>
          </a:p>
        </p:txBody>
      </p:sp>
      <p:sp>
        <p:nvSpPr>
          <p:cNvPr id="1821" name="TextBox 1820"/>
          <p:cNvSpPr txBox="1"/>
          <p:nvPr userDrawn="1"/>
        </p:nvSpPr>
        <p:spPr>
          <a:xfrm>
            <a:off x="19649854" y="8958072"/>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bg1">
                    <a:lumMod val="85000"/>
                  </a:schemeClr>
                </a:solidFill>
                <a:effectLst/>
              </a:rPr>
              <a:t>2/3</a:t>
            </a:r>
          </a:p>
        </p:txBody>
      </p:sp>
      <p:sp>
        <p:nvSpPr>
          <p:cNvPr id="1822" name="TextBox 1821"/>
          <p:cNvSpPr txBox="1"/>
          <p:nvPr/>
        </p:nvSpPr>
        <p:spPr>
          <a:xfrm>
            <a:off x="1093025" y="10805160"/>
            <a:ext cx="3657362" cy="768096"/>
          </a:xfrm>
          <a:prstGeom prst="rect">
            <a:avLst/>
          </a:prstGeom>
          <a:noFill/>
        </p:spPr>
        <p:txBody>
          <a:bodyPr wrap="square" tIns="0" bIns="0" rtlCol="0" anchor="ctr">
            <a:noAutofit/>
          </a:bodyPr>
          <a:lstStyle>
            <a:defPPr>
              <a:defRPr lang="en-US"/>
            </a:defPPr>
            <a:lvl1pPr lvl="0">
              <a:defRPr sz="1300" b="0"/>
            </a:lvl1pPr>
          </a:lstStyle>
          <a:p>
            <a:pPr algn="l"/>
            <a:r>
              <a:rPr lang="en-US" sz="2600" b="0" dirty="0">
                <a:solidFill>
                  <a:schemeClr val="bg1">
                    <a:lumMod val="85000"/>
                  </a:schemeClr>
                </a:solidFill>
                <a:effectLst/>
              </a:rPr>
              <a:t>4</a:t>
            </a:r>
          </a:p>
        </p:txBody>
      </p:sp>
      <p:sp>
        <p:nvSpPr>
          <p:cNvPr id="1823" name="TextBox 1822"/>
          <p:cNvSpPr txBox="1"/>
          <p:nvPr/>
        </p:nvSpPr>
        <p:spPr>
          <a:xfrm>
            <a:off x="4764373" y="10805160"/>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bg1">
                    <a:lumMod val="85000"/>
                  </a:schemeClr>
                </a:solidFill>
                <a:effectLst/>
              </a:rPr>
              <a:t>5</a:t>
            </a:r>
          </a:p>
        </p:txBody>
      </p:sp>
      <p:sp>
        <p:nvSpPr>
          <p:cNvPr id="1824" name="TextBox 1823"/>
          <p:cNvSpPr txBox="1"/>
          <p:nvPr/>
        </p:nvSpPr>
        <p:spPr>
          <a:xfrm>
            <a:off x="8512833" y="10805160"/>
            <a:ext cx="3657362" cy="768096"/>
          </a:xfrm>
          <a:prstGeom prst="rect">
            <a:avLst/>
          </a:prstGeom>
          <a:noFill/>
        </p:spPr>
        <p:txBody>
          <a:bodyPr wrap="square" tIns="0" bIns="0" rtlCol="0" anchor="ctr">
            <a:noAutofit/>
          </a:bodyPr>
          <a:lstStyle/>
          <a:p>
            <a:pPr algn="l"/>
            <a:r>
              <a:rPr lang="en-US" sz="2600" b="0" dirty="0">
                <a:solidFill>
                  <a:schemeClr val="bg1">
                    <a:lumMod val="85000"/>
                  </a:schemeClr>
                </a:solidFill>
                <a:effectLst/>
              </a:rPr>
              <a:t>6</a:t>
            </a:r>
          </a:p>
        </p:txBody>
      </p:sp>
      <p:sp>
        <p:nvSpPr>
          <p:cNvPr id="1825" name="TextBox 1824"/>
          <p:cNvSpPr txBox="1"/>
          <p:nvPr/>
        </p:nvSpPr>
        <p:spPr>
          <a:xfrm>
            <a:off x="12191204" y="10805160"/>
            <a:ext cx="3657362" cy="768096"/>
          </a:xfrm>
          <a:prstGeom prst="rect">
            <a:avLst/>
          </a:prstGeom>
          <a:noFill/>
        </p:spPr>
        <p:txBody>
          <a:bodyPr wrap="square" tIns="0" bIns="0" rtlCol="0" anchor="ctr">
            <a:noAutofit/>
          </a:bodyPr>
          <a:lstStyle/>
          <a:p>
            <a:pPr algn="l"/>
            <a:r>
              <a:rPr lang="en-US" sz="2600" b="0" dirty="0">
                <a:solidFill>
                  <a:schemeClr val="bg1">
                    <a:lumMod val="85000"/>
                  </a:schemeClr>
                </a:solidFill>
                <a:effectLst/>
              </a:rPr>
              <a:t>7</a:t>
            </a:r>
          </a:p>
        </p:txBody>
      </p:sp>
      <p:sp>
        <p:nvSpPr>
          <p:cNvPr id="1826" name="TextBox 1825"/>
          <p:cNvSpPr txBox="1"/>
          <p:nvPr/>
        </p:nvSpPr>
        <p:spPr>
          <a:xfrm>
            <a:off x="15925635" y="10805160"/>
            <a:ext cx="3657362" cy="768096"/>
          </a:xfrm>
          <a:prstGeom prst="rect">
            <a:avLst/>
          </a:prstGeom>
          <a:noFill/>
        </p:spPr>
        <p:txBody>
          <a:bodyPr wrap="square" tIns="0" bIns="0" rtlCol="0" anchor="ctr">
            <a:noAutofit/>
          </a:bodyPr>
          <a:lstStyle/>
          <a:p>
            <a:pPr algn="l"/>
            <a:r>
              <a:rPr lang="en-US" sz="2600" b="0">
                <a:solidFill>
                  <a:schemeClr val="bg1">
                    <a:lumMod val="85000"/>
                  </a:schemeClr>
                </a:solidFill>
                <a:effectLst/>
              </a:rPr>
              <a:t>8</a:t>
            </a:r>
          </a:p>
        </p:txBody>
      </p:sp>
      <p:sp>
        <p:nvSpPr>
          <p:cNvPr id="1827" name="TextBox 1826"/>
          <p:cNvSpPr txBox="1"/>
          <p:nvPr/>
        </p:nvSpPr>
        <p:spPr>
          <a:xfrm>
            <a:off x="19649854" y="10805160"/>
            <a:ext cx="3657362" cy="768096"/>
          </a:xfrm>
          <a:prstGeom prst="rect">
            <a:avLst/>
          </a:prstGeom>
          <a:noFill/>
        </p:spPr>
        <p:txBody>
          <a:bodyPr wrap="square" tIns="0" bIns="0" rtlCol="0" anchor="ctr">
            <a:noAutofit/>
          </a:bodyPr>
          <a:lstStyle/>
          <a:p>
            <a:pPr algn="l"/>
            <a:r>
              <a:rPr lang="en-US" sz="2600" b="0" dirty="0">
                <a:solidFill>
                  <a:schemeClr val="bg1">
                    <a:lumMod val="85000"/>
                  </a:schemeClr>
                </a:solidFill>
              </a:rPr>
              <a:t>9/10</a:t>
            </a:r>
            <a:endParaRPr sz="2600" b="0" dirty="0">
              <a:solidFill>
                <a:schemeClr val="bg1">
                  <a:lumMod val="85000"/>
                </a:schemeClr>
              </a:solidFill>
            </a:endParaRPr>
          </a:p>
        </p:txBody>
      </p:sp>
      <p:sp>
        <p:nvSpPr>
          <p:cNvPr id="1828" name="TextBox 1827"/>
          <p:cNvSpPr txBox="1"/>
          <p:nvPr/>
        </p:nvSpPr>
        <p:spPr>
          <a:xfrm>
            <a:off x="956671" y="323637"/>
            <a:ext cx="22350545" cy="1398084"/>
          </a:xfrm>
          <a:prstGeom prst="rect">
            <a:avLst/>
          </a:prstGeom>
          <a:noFill/>
        </p:spPr>
        <p:txBody>
          <a:bodyPr wrap="square" tIns="0" bIns="0" rtlCol="0" anchor="ctr">
            <a:noAutofit/>
          </a:bodyPr>
          <a:lstStyle/>
          <a:p>
            <a:pPr algn="l"/>
            <a:r>
              <a:rPr lang="en-US" sz="4400" b="0" dirty="0">
                <a:solidFill>
                  <a:schemeClr val="accent1"/>
                </a:solidFill>
              </a:rPr>
              <a:t>J</a:t>
            </a:r>
            <a:r>
              <a:rPr sz="4400" b="0" dirty="0">
                <a:solidFill>
                  <a:schemeClr val="accent1"/>
                </a:solidFill>
              </a:rPr>
              <a:t>anuary</a:t>
            </a:r>
          </a:p>
        </p:txBody>
      </p:sp>
      <p:sp>
        <p:nvSpPr>
          <p:cNvPr id="41" name="Text Placeholder 2"/>
          <p:cNvSpPr>
            <a:spLocks noGrp="1"/>
          </p:cNvSpPr>
          <p:nvPr>
            <p:ph type="body" sz="quarter" idx="11" hasCustomPrompt="1"/>
          </p:nvPr>
        </p:nvSpPr>
        <p:spPr>
          <a:xfrm>
            <a:off x="1048444"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7" hasCustomPrompt="1"/>
          </p:nvPr>
        </p:nvSpPr>
        <p:spPr>
          <a:xfrm>
            <a:off x="4754571"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3" hasCustomPrompt="1"/>
          </p:nvPr>
        </p:nvSpPr>
        <p:spPr>
          <a:xfrm>
            <a:off x="8485080"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29" hasCustomPrompt="1"/>
          </p:nvPr>
        </p:nvSpPr>
        <p:spPr>
          <a:xfrm>
            <a:off x="12220346"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5" hasCustomPrompt="1"/>
          </p:nvPr>
        </p:nvSpPr>
        <p:spPr>
          <a:xfrm>
            <a:off x="15935099"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1" hasCustomPrompt="1"/>
          </p:nvPr>
        </p:nvSpPr>
        <p:spPr>
          <a:xfrm>
            <a:off x="19676607"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 name="Text Placeholder 2"/>
          <p:cNvSpPr>
            <a:spLocks noGrp="1"/>
          </p:cNvSpPr>
          <p:nvPr>
            <p:ph type="body" sz="quarter" idx="10" hasCustomPrompt="1"/>
          </p:nvPr>
        </p:nvSpPr>
        <p:spPr>
          <a:xfrm>
            <a:off x="1048444"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6" hasCustomPrompt="1"/>
          </p:nvPr>
        </p:nvSpPr>
        <p:spPr>
          <a:xfrm>
            <a:off x="4754571"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2" hasCustomPrompt="1"/>
          </p:nvPr>
        </p:nvSpPr>
        <p:spPr>
          <a:xfrm>
            <a:off x="8485080"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8" hasCustomPrompt="1"/>
          </p:nvPr>
        </p:nvSpPr>
        <p:spPr>
          <a:xfrm>
            <a:off x="12220346"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4" hasCustomPrompt="1"/>
          </p:nvPr>
        </p:nvSpPr>
        <p:spPr>
          <a:xfrm>
            <a:off x="15935099"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0" hasCustomPrompt="1"/>
          </p:nvPr>
        </p:nvSpPr>
        <p:spPr>
          <a:xfrm>
            <a:off x="19676607"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2" hasCustomPrompt="1"/>
          </p:nvPr>
        </p:nvSpPr>
        <p:spPr>
          <a:xfrm>
            <a:off x="1048444"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8" hasCustomPrompt="1"/>
          </p:nvPr>
        </p:nvSpPr>
        <p:spPr>
          <a:xfrm>
            <a:off x="4754571"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4" hasCustomPrompt="1"/>
          </p:nvPr>
        </p:nvSpPr>
        <p:spPr>
          <a:xfrm>
            <a:off x="8485080"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0" hasCustomPrompt="1"/>
          </p:nvPr>
        </p:nvSpPr>
        <p:spPr>
          <a:xfrm>
            <a:off x="12220346"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6" hasCustomPrompt="1"/>
          </p:nvPr>
        </p:nvSpPr>
        <p:spPr>
          <a:xfrm>
            <a:off x="15935099"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2" hasCustomPrompt="1"/>
          </p:nvPr>
        </p:nvSpPr>
        <p:spPr>
          <a:xfrm>
            <a:off x="19676607"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3" hasCustomPrompt="1"/>
          </p:nvPr>
        </p:nvSpPr>
        <p:spPr>
          <a:xfrm>
            <a:off x="1048444"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19" hasCustomPrompt="1"/>
          </p:nvPr>
        </p:nvSpPr>
        <p:spPr>
          <a:xfrm>
            <a:off x="4754571"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5" hasCustomPrompt="1"/>
          </p:nvPr>
        </p:nvSpPr>
        <p:spPr>
          <a:xfrm>
            <a:off x="8485080"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1" hasCustomPrompt="1"/>
          </p:nvPr>
        </p:nvSpPr>
        <p:spPr>
          <a:xfrm>
            <a:off x="12220346"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7" hasCustomPrompt="1"/>
          </p:nvPr>
        </p:nvSpPr>
        <p:spPr>
          <a:xfrm>
            <a:off x="15935099"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3" hasCustomPrompt="1"/>
          </p:nvPr>
        </p:nvSpPr>
        <p:spPr>
          <a:xfrm>
            <a:off x="19676607"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4" hasCustomPrompt="1"/>
          </p:nvPr>
        </p:nvSpPr>
        <p:spPr>
          <a:xfrm>
            <a:off x="1048444"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0" hasCustomPrompt="1"/>
          </p:nvPr>
        </p:nvSpPr>
        <p:spPr>
          <a:xfrm>
            <a:off x="4754571"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6" hasCustomPrompt="1"/>
          </p:nvPr>
        </p:nvSpPr>
        <p:spPr>
          <a:xfrm>
            <a:off x="8485080"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2" hasCustomPrompt="1"/>
          </p:nvPr>
        </p:nvSpPr>
        <p:spPr>
          <a:xfrm>
            <a:off x="12220346"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8" hasCustomPrompt="1"/>
          </p:nvPr>
        </p:nvSpPr>
        <p:spPr>
          <a:xfrm>
            <a:off x="15935099"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4" hasCustomPrompt="1"/>
          </p:nvPr>
        </p:nvSpPr>
        <p:spPr>
          <a:xfrm>
            <a:off x="19676607"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5" hasCustomPrompt="1"/>
          </p:nvPr>
        </p:nvSpPr>
        <p:spPr>
          <a:xfrm>
            <a:off x="1048444"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1" hasCustomPrompt="1"/>
          </p:nvPr>
        </p:nvSpPr>
        <p:spPr>
          <a:xfrm>
            <a:off x="4754571"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7" hasCustomPrompt="1"/>
          </p:nvPr>
        </p:nvSpPr>
        <p:spPr>
          <a:xfrm>
            <a:off x="8485080"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3" hasCustomPrompt="1"/>
          </p:nvPr>
        </p:nvSpPr>
        <p:spPr>
          <a:xfrm>
            <a:off x="12220346"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39" hasCustomPrompt="1"/>
          </p:nvPr>
        </p:nvSpPr>
        <p:spPr>
          <a:xfrm>
            <a:off x="15935099"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5" name="Text Placeholder 2"/>
          <p:cNvSpPr>
            <a:spLocks noGrp="1"/>
          </p:cNvSpPr>
          <p:nvPr>
            <p:ph type="body" sz="quarter" idx="45" hasCustomPrompt="1"/>
          </p:nvPr>
        </p:nvSpPr>
        <p:spPr>
          <a:xfrm>
            <a:off x="19676607"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 name="TextBox 5">
            <a:extLst>
              <a:ext uri="{FF2B5EF4-FFF2-40B4-BE49-F238E27FC236}">
                <a16:creationId xmlns:a16="http://schemas.microsoft.com/office/drawing/2014/main" id="{B4198D95-9399-2440-9506-A824A566F8B3}"/>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80" name="TextBox 79">
            <a:extLst>
              <a:ext uri="{FF2B5EF4-FFF2-40B4-BE49-F238E27FC236}">
                <a16:creationId xmlns:a16="http://schemas.microsoft.com/office/drawing/2014/main" id="{B722801C-B87A-5246-A9F0-39E25D935420}"/>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1" name="TextBox 80">
            <a:extLst>
              <a:ext uri="{FF2B5EF4-FFF2-40B4-BE49-F238E27FC236}">
                <a16:creationId xmlns:a16="http://schemas.microsoft.com/office/drawing/2014/main" id="{9C8B9951-DBDC-F24D-89A8-7240818E60F8}"/>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2" name="TextBox 81">
            <a:extLst>
              <a:ext uri="{FF2B5EF4-FFF2-40B4-BE49-F238E27FC236}">
                <a16:creationId xmlns:a16="http://schemas.microsoft.com/office/drawing/2014/main" id="{D42AD3BB-A0CC-B84E-B040-D49F9D126256}"/>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3" name="TextBox 82">
            <a:extLst>
              <a:ext uri="{FF2B5EF4-FFF2-40B4-BE49-F238E27FC236}">
                <a16:creationId xmlns:a16="http://schemas.microsoft.com/office/drawing/2014/main" id="{078CAAFE-1881-6345-B346-15D7CE10FF08}"/>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4" name="TextBox 83">
            <a:extLst>
              <a:ext uri="{FF2B5EF4-FFF2-40B4-BE49-F238E27FC236}">
                <a16:creationId xmlns:a16="http://schemas.microsoft.com/office/drawing/2014/main" id="{B9FFAB6B-F355-924F-9CF9-50616F866754}"/>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466089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ebruary 2019">
    <p:spTree>
      <p:nvGrpSpPr>
        <p:cNvPr id="1" name=""/>
        <p:cNvGrpSpPr/>
        <p:nvPr/>
      </p:nvGrpSpPr>
      <p:grpSpPr>
        <a:xfrm>
          <a:off x="0" y="0"/>
          <a:ext cx="0" cy="0"/>
          <a:chOff x="0" y="0"/>
          <a:chExt cx="0" cy="0"/>
        </a:xfrm>
      </p:grpSpPr>
      <p:sp>
        <p:nvSpPr>
          <p:cNvPr id="1792" name="TextBox 1791"/>
          <p:cNvSpPr txBox="1"/>
          <p:nvPr/>
        </p:nvSpPr>
        <p:spPr>
          <a:xfrm>
            <a:off x="1093019" y="16672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28 </a:t>
            </a:r>
            <a:r>
              <a:rPr sz="2600" b="0" dirty="0">
                <a:solidFill>
                  <a:schemeClr val="bg2">
                    <a:lumMod val="90000"/>
                  </a:schemeClr>
                </a:solidFill>
              </a:rPr>
              <a:t>January</a:t>
            </a:r>
          </a:p>
        </p:txBody>
      </p:sp>
      <p:sp>
        <p:nvSpPr>
          <p:cNvPr id="1793" name="TextBox 1792"/>
          <p:cNvSpPr txBox="1"/>
          <p:nvPr/>
        </p:nvSpPr>
        <p:spPr>
          <a:xfrm>
            <a:off x="4764373" y="16672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29</a:t>
            </a:r>
            <a:endParaRPr sz="2600" b="0" dirty="0">
              <a:solidFill>
                <a:schemeClr val="bg2">
                  <a:lumMod val="90000"/>
                </a:schemeClr>
              </a:solidFill>
            </a:endParaRPr>
          </a:p>
        </p:txBody>
      </p:sp>
      <p:sp>
        <p:nvSpPr>
          <p:cNvPr id="1794" name="TextBox 1793"/>
          <p:cNvSpPr txBox="1"/>
          <p:nvPr/>
        </p:nvSpPr>
        <p:spPr>
          <a:xfrm>
            <a:off x="8512830" y="1667244"/>
            <a:ext cx="3657362" cy="768096"/>
          </a:xfrm>
          <a:prstGeom prst="rect">
            <a:avLst/>
          </a:prstGeom>
          <a:noFill/>
        </p:spPr>
        <p:txBody>
          <a:bodyPr wrap="square" tIns="0" bIns="0" rtlCol="0" anchor="ctr">
            <a:noAutofit/>
          </a:bodyPr>
          <a:lstStyle>
            <a:defPPr>
              <a:defRPr lang="en-US"/>
            </a:defPPr>
            <a:lvl1pPr>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tx1"/>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30</a:t>
            </a:r>
          </a:p>
          <a:p>
            <a:pPr lvl="0"/>
            <a:endParaRPr sz="2600" dirty="0"/>
          </a:p>
        </p:txBody>
      </p:sp>
      <p:sp>
        <p:nvSpPr>
          <p:cNvPr id="1795" name="TextBox 1794"/>
          <p:cNvSpPr txBox="1"/>
          <p:nvPr userDrawn="1"/>
        </p:nvSpPr>
        <p:spPr>
          <a:xfrm>
            <a:off x="12191204" y="1667244"/>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31</a:t>
            </a:r>
          </a:p>
        </p:txBody>
      </p:sp>
      <p:sp>
        <p:nvSpPr>
          <p:cNvPr id="1796" name="TextBox 1795"/>
          <p:cNvSpPr txBox="1"/>
          <p:nvPr/>
        </p:nvSpPr>
        <p:spPr>
          <a:xfrm>
            <a:off x="15925635" y="1641123"/>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February</a:t>
            </a:r>
          </a:p>
        </p:txBody>
      </p:sp>
      <p:sp>
        <p:nvSpPr>
          <p:cNvPr id="1797" name="TextBox 1796"/>
          <p:cNvSpPr txBox="1"/>
          <p:nvPr userDrawn="1"/>
        </p:nvSpPr>
        <p:spPr>
          <a:xfrm>
            <a:off x="19649854" y="1667244"/>
            <a:ext cx="3657362" cy="768096"/>
          </a:xfrm>
          <a:prstGeom prst="rect">
            <a:avLst/>
          </a:prstGeom>
          <a:noFill/>
        </p:spPr>
        <p:txBody>
          <a:bodyPr wrap="square" tIns="0" bIns="0" rtlCol="0" anchor="ctr">
            <a:noAutofit/>
          </a:bodyPr>
          <a:lstStyle>
            <a:defPPr>
              <a:defRPr lang="en-US"/>
            </a:defPPr>
            <a:lvl1pPr lvl="0">
              <a:defRPr sz="1300" b="0"/>
            </a:lvl1pPr>
          </a:lstStyle>
          <a:p>
            <a:pPr lvl="0"/>
            <a:r>
              <a:rPr lang="en-ZA" sz="2600" dirty="0"/>
              <a:t>2/3</a:t>
            </a:r>
            <a:endParaRPr sz="2600" dirty="0"/>
          </a:p>
        </p:txBody>
      </p:sp>
      <p:sp>
        <p:nvSpPr>
          <p:cNvPr id="1798" name="TextBox 1797"/>
          <p:cNvSpPr txBox="1"/>
          <p:nvPr/>
        </p:nvSpPr>
        <p:spPr>
          <a:xfrm>
            <a:off x="1093025" y="3475215"/>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799" name="TextBox 1798"/>
          <p:cNvSpPr txBox="1"/>
          <p:nvPr/>
        </p:nvSpPr>
        <p:spPr>
          <a:xfrm>
            <a:off x="4764373" y="3475215"/>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0" name="TextBox 1799"/>
          <p:cNvSpPr txBox="1"/>
          <p:nvPr/>
        </p:nvSpPr>
        <p:spPr>
          <a:xfrm>
            <a:off x="8512830" y="3475215"/>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1" name="TextBox 1800"/>
          <p:cNvSpPr txBox="1"/>
          <p:nvPr/>
        </p:nvSpPr>
        <p:spPr>
          <a:xfrm>
            <a:off x="12191204" y="3475215"/>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2" name="TextBox 1801"/>
          <p:cNvSpPr txBox="1"/>
          <p:nvPr/>
        </p:nvSpPr>
        <p:spPr>
          <a:xfrm>
            <a:off x="15925635" y="3475215"/>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3" name="TextBox 1802"/>
          <p:cNvSpPr txBox="1"/>
          <p:nvPr/>
        </p:nvSpPr>
        <p:spPr>
          <a:xfrm>
            <a:off x="19649854" y="3475215"/>
            <a:ext cx="3657362" cy="768096"/>
          </a:xfrm>
          <a:prstGeom prst="rect">
            <a:avLst/>
          </a:prstGeom>
          <a:noFill/>
        </p:spPr>
        <p:txBody>
          <a:bodyPr wrap="square" tIns="0" bIns="0" rtlCol="0" anchor="ctr">
            <a:noAutofit/>
          </a:bodyPr>
          <a:lstStyle/>
          <a:p>
            <a:pPr algn="l"/>
            <a:r>
              <a:rPr lang="en-US" sz="2600" b="0" dirty="0">
                <a:solidFill>
                  <a:schemeClr val="tx1"/>
                </a:solidFill>
              </a:rPr>
              <a:t>9/10</a:t>
            </a:r>
            <a:endParaRPr sz="2600" b="0" dirty="0">
              <a:solidFill>
                <a:schemeClr val="tx1"/>
              </a:solidFill>
            </a:endParaRPr>
          </a:p>
        </p:txBody>
      </p:sp>
      <p:sp>
        <p:nvSpPr>
          <p:cNvPr id="1804" name="TextBox 1803"/>
          <p:cNvSpPr txBox="1"/>
          <p:nvPr/>
        </p:nvSpPr>
        <p:spPr>
          <a:xfrm>
            <a:off x="1093025" y="5304015"/>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5" name="TextBox 1804"/>
          <p:cNvSpPr txBox="1"/>
          <p:nvPr/>
        </p:nvSpPr>
        <p:spPr>
          <a:xfrm>
            <a:off x="4764373" y="5304015"/>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6" name="TextBox 1805"/>
          <p:cNvSpPr txBox="1"/>
          <p:nvPr/>
        </p:nvSpPr>
        <p:spPr>
          <a:xfrm>
            <a:off x="8512830" y="5304015"/>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7" name="TextBox 1806"/>
          <p:cNvSpPr txBox="1"/>
          <p:nvPr/>
        </p:nvSpPr>
        <p:spPr>
          <a:xfrm>
            <a:off x="12191204" y="5304015"/>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8" name="TextBox 1807"/>
          <p:cNvSpPr txBox="1"/>
          <p:nvPr/>
        </p:nvSpPr>
        <p:spPr>
          <a:xfrm>
            <a:off x="15925635" y="5304015"/>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9" name="TextBox 1808"/>
          <p:cNvSpPr txBox="1"/>
          <p:nvPr/>
        </p:nvSpPr>
        <p:spPr>
          <a:xfrm>
            <a:off x="19649854" y="5304015"/>
            <a:ext cx="3657362" cy="768096"/>
          </a:xfrm>
          <a:prstGeom prst="rect">
            <a:avLst/>
          </a:prstGeom>
          <a:noFill/>
        </p:spPr>
        <p:txBody>
          <a:bodyPr wrap="square" tIns="0" bIns="0" rtlCol="0" anchor="ctr">
            <a:noAutofit/>
          </a:bodyPr>
          <a:lstStyle/>
          <a:p>
            <a:pPr algn="l"/>
            <a:r>
              <a:rPr lang="en-US" sz="2600" b="0" dirty="0">
                <a:solidFill>
                  <a:schemeClr val="tx1"/>
                </a:solidFill>
              </a:rPr>
              <a:t>16/17</a:t>
            </a:r>
            <a:endParaRPr sz="2600" b="0" dirty="0">
              <a:solidFill>
                <a:schemeClr val="tx1"/>
              </a:solidFill>
            </a:endParaRPr>
          </a:p>
        </p:txBody>
      </p:sp>
      <p:sp>
        <p:nvSpPr>
          <p:cNvPr id="1810" name="TextBox 1809"/>
          <p:cNvSpPr txBox="1"/>
          <p:nvPr/>
        </p:nvSpPr>
        <p:spPr>
          <a:xfrm>
            <a:off x="1093025" y="7132815"/>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1" name="TextBox 1810"/>
          <p:cNvSpPr txBox="1"/>
          <p:nvPr/>
        </p:nvSpPr>
        <p:spPr>
          <a:xfrm>
            <a:off x="4764373" y="7132815"/>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2" name="TextBox 1811"/>
          <p:cNvSpPr txBox="1"/>
          <p:nvPr/>
        </p:nvSpPr>
        <p:spPr>
          <a:xfrm>
            <a:off x="8512830" y="7132815"/>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3" name="TextBox 1812"/>
          <p:cNvSpPr txBox="1"/>
          <p:nvPr/>
        </p:nvSpPr>
        <p:spPr>
          <a:xfrm>
            <a:off x="12191204" y="7132815"/>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4" name="TextBox 1813"/>
          <p:cNvSpPr txBox="1"/>
          <p:nvPr/>
        </p:nvSpPr>
        <p:spPr>
          <a:xfrm>
            <a:off x="15925635" y="7132815"/>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5" name="TextBox 1814"/>
          <p:cNvSpPr txBox="1"/>
          <p:nvPr/>
        </p:nvSpPr>
        <p:spPr>
          <a:xfrm>
            <a:off x="19649854" y="7132815"/>
            <a:ext cx="3657362" cy="768096"/>
          </a:xfrm>
          <a:prstGeom prst="rect">
            <a:avLst/>
          </a:prstGeom>
          <a:noFill/>
        </p:spPr>
        <p:txBody>
          <a:bodyPr wrap="square" tIns="0" bIns="0" rtlCol="0" anchor="ctr">
            <a:noAutofit/>
          </a:bodyPr>
          <a:lstStyle/>
          <a:p>
            <a:pPr algn="l"/>
            <a:r>
              <a:rPr lang="en-US" sz="2600" b="0" dirty="0">
                <a:solidFill>
                  <a:schemeClr val="tx1"/>
                </a:solidFill>
              </a:rPr>
              <a:t>23/24</a:t>
            </a:r>
            <a:endParaRPr sz="2600" b="0" dirty="0">
              <a:solidFill>
                <a:schemeClr val="tx1"/>
              </a:solidFill>
            </a:endParaRPr>
          </a:p>
        </p:txBody>
      </p:sp>
      <p:sp>
        <p:nvSpPr>
          <p:cNvPr id="1816" name="TextBox 1815"/>
          <p:cNvSpPr txBox="1"/>
          <p:nvPr/>
        </p:nvSpPr>
        <p:spPr>
          <a:xfrm>
            <a:off x="1093025" y="8961615"/>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7" name="TextBox 1816"/>
          <p:cNvSpPr txBox="1"/>
          <p:nvPr/>
        </p:nvSpPr>
        <p:spPr>
          <a:xfrm>
            <a:off x="4764373" y="8961615"/>
            <a:ext cx="3657362" cy="768096"/>
          </a:xfrm>
          <a:prstGeom prst="rect">
            <a:avLst/>
          </a:prstGeom>
          <a:noFill/>
        </p:spPr>
        <p:txBody>
          <a:bodyPr wrap="square" tIns="0" bIns="0" rtlCol="0" anchor="ctr">
            <a:noAutofit/>
          </a:bodyPr>
          <a:lstStyle/>
          <a:p>
            <a:pPr algn="l"/>
            <a:r>
              <a:rPr lang="en-US" sz="2600" b="0" dirty="0">
                <a:solidFill>
                  <a:schemeClr val="tx1"/>
                </a:solidFill>
              </a:rPr>
              <a:t>26</a:t>
            </a:r>
            <a:endParaRPr sz="2600" b="0" dirty="0">
              <a:solidFill>
                <a:schemeClr val="tx1"/>
              </a:solidFill>
            </a:endParaRPr>
          </a:p>
        </p:txBody>
      </p:sp>
      <p:sp>
        <p:nvSpPr>
          <p:cNvPr id="1818" name="TextBox 1817"/>
          <p:cNvSpPr txBox="1"/>
          <p:nvPr/>
        </p:nvSpPr>
        <p:spPr>
          <a:xfrm>
            <a:off x="8512830" y="8961615"/>
            <a:ext cx="3657362" cy="715544"/>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27</a:t>
            </a:r>
          </a:p>
        </p:txBody>
      </p:sp>
      <p:sp>
        <p:nvSpPr>
          <p:cNvPr id="1819" name="TextBox 1818"/>
          <p:cNvSpPr txBox="1"/>
          <p:nvPr/>
        </p:nvSpPr>
        <p:spPr>
          <a:xfrm>
            <a:off x="12191204" y="8961615"/>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dirty="0">
                <a:solidFill>
                  <a:schemeClr val="tx1"/>
                </a:solidFill>
                <a:latin typeface="+mn-lt"/>
                <a:ea typeface="+mn-ea"/>
                <a:cs typeface="+mn-cs"/>
              </a:rPr>
              <a:t>28</a:t>
            </a:r>
            <a:endParaRPr sz="2600" b="0" kern="1200" dirty="0">
              <a:solidFill>
                <a:schemeClr val="tx1"/>
              </a:solidFill>
              <a:latin typeface="+mn-lt"/>
              <a:ea typeface="+mn-ea"/>
              <a:cs typeface="+mn-cs"/>
            </a:endParaRPr>
          </a:p>
        </p:txBody>
      </p:sp>
      <p:sp>
        <p:nvSpPr>
          <p:cNvPr id="1820" name="TextBox 1819"/>
          <p:cNvSpPr txBox="1"/>
          <p:nvPr/>
        </p:nvSpPr>
        <p:spPr>
          <a:xfrm>
            <a:off x="15925635" y="8961615"/>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dirty="0"/>
              <a:t>1 March</a:t>
            </a:r>
          </a:p>
        </p:txBody>
      </p:sp>
      <p:sp>
        <p:nvSpPr>
          <p:cNvPr id="1821" name="TextBox 1820"/>
          <p:cNvSpPr txBox="1"/>
          <p:nvPr/>
        </p:nvSpPr>
        <p:spPr>
          <a:xfrm>
            <a:off x="19649854" y="8961615"/>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2/3</a:t>
            </a: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F</a:t>
            </a:r>
            <a:r>
              <a:rPr sz="4400" b="0" dirty="0">
                <a:solidFill>
                  <a:schemeClr val="accent1"/>
                </a:solidFill>
              </a:rPr>
              <a:t>ebruary</a:t>
            </a:r>
          </a:p>
        </p:txBody>
      </p:sp>
      <p:sp>
        <p:nvSpPr>
          <p:cNvPr id="69" name="TextBox 68"/>
          <p:cNvSpPr txBox="1"/>
          <p:nvPr/>
        </p:nvSpPr>
        <p:spPr>
          <a:xfrm>
            <a:off x="1093025"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0" name="TextBox 69"/>
          <p:cNvSpPr txBox="1"/>
          <p:nvPr/>
        </p:nvSpPr>
        <p:spPr>
          <a:xfrm>
            <a:off x="4764373"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1" name="TextBox 70"/>
          <p:cNvSpPr txBox="1"/>
          <p:nvPr/>
        </p:nvSpPr>
        <p:spPr>
          <a:xfrm>
            <a:off x="8512833"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a:t>
            </a:r>
            <a:endParaRPr sz="2600" b="0" dirty="0">
              <a:solidFill>
                <a:schemeClr val="bg2">
                  <a:lumMod val="90000"/>
                </a:schemeClr>
              </a:solidFill>
            </a:endParaRPr>
          </a:p>
        </p:txBody>
      </p:sp>
      <p:sp>
        <p:nvSpPr>
          <p:cNvPr id="72" name="TextBox 71"/>
          <p:cNvSpPr txBox="1"/>
          <p:nvPr/>
        </p:nvSpPr>
        <p:spPr>
          <a:xfrm>
            <a:off x="12191204"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7</a:t>
            </a:r>
            <a:endParaRPr sz="2600" b="0" dirty="0">
              <a:solidFill>
                <a:schemeClr val="bg2">
                  <a:lumMod val="90000"/>
                </a:schemeClr>
              </a:solidFill>
            </a:endParaRPr>
          </a:p>
        </p:txBody>
      </p:sp>
      <p:sp>
        <p:nvSpPr>
          <p:cNvPr id="73" name="TextBox 72"/>
          <p:cNvSpPr txBox="1"/>
          <p:nvPr/>
        </p:nvSpPr>
        <p:spPr>
          <a:xfrm>
            <a:off x="15925635"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8</a:t>
            </a:r>
            <a:endParaRPr sz="2600" b="0" dirty="0">
              <a:solidFill>
                <a:schemeClr val="bg2">
                  <a:lumMod val="90000"/>
                </a:schemeClr>
              </a:solidFill>
            </a:endParaRPr>
          </a:p>
        </p:txBody>
      </p:sp>
      <p:sp>
        <p:nvSpPr>
          <p:cNvPr id="74" name="TextBox 73"/>
          <p:cNvSpPr txBox="1"/>
          <p:nvPr/>
        </p:nvSpPr>
        <p:spPr>
          <a:xfrm>
            <a:off x="19649854" y="10808703"/>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9/10</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133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421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709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6997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28544"/>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5632"/>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92C82930-E999-6240-88F8-449525D813AA}"/>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774DD4E3-7EC3-DF4F-8C4C-77BCEFA26618}"/>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475E5324-965D-1F42-8CBB-C3BE7AFA13F9}"/>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892E7DD6-3962-414B-AEAF-34AB8A45DD88}"/>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73A3D4AB-9B91-514C-BE87-E4B0C19A6518}"/>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AFD649B4-787A-1E41-B47E-1F1F9BD8C4B9}"/>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560725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arch 2019">
    <p:spTree>
      <p:nvGrpSpPr>
        <p:cNvPr id="1" name=""/>
        <p:cNvGrpSpPr/>
        <p:nvPr/>
      </p:nvGrpSpPr>
      <p:grpSpPr>
        <a:xfrm>
          <a:off x="0" y="0"/>
          <a:ext cx="0" cy="0"/>
          <a:chOff x="0" y="0"/>
          <a:chExt cx="0" cy="0"/>
        </a:xfrm>
      </p:grpSpPr>
      <p:sp>
        <p:nvSpPr>
          <p:cNvPr id="1792" name="TextBox 1791"/>
          <p:cNvSpPr txBox="1"/>
          <p:nvPr/>
        </p:nvSpPr>
        <p:spPr>
          <a:xfrm>
            <a:off x="1093019" y="1645734"/>
            <a:ext cx="3657362" cy="768096"/>
          </a:xfrm>
          <a:prstGeom prst="rect">
            <a:avLst/>
          </a:prstGeom>
          <a:noFill/>
        </p:spPr>
        <p:txBody>
          <a:bodyPr wrap="square" tIns="0" bIns="0" rtlCol="0" anchor="ctr">
            <a:noAutofit/>
          </a:bodyPr>
          <a:lstStyle/>
          <a:p>
            <a:pPr algn="l"/>
            <a:r>
              <a:rPr sz="2600" b="0" dirty="0">
                <a:solidFill>
                  <a:schemeClr val="bg2">
                    <a:lumMod val="90000"/>
                  </a:schemeClr>
                </a:solidFill>
              </a:rPr>
              <a:t>2</a:t>
            </a:r>
            <a:r>
              <a:rPr lang="en-US" sz="2600" b="0" dirty="0">
                <a:solidFill>
                  <a:schemeClr val="bg2">
                    <a:lumMod val="90000"/>
                  </a:schemeClr>
                </a:solidFill>
              </a:rPr>
              <a:t>5</a:t>
            </a:r>
            <a:r>
              <a:rPr sz="2600" b="0" dirty="0">
                <a:solidFill>
                  <a:schemeClr val="bg2">
                    <a:lumMod val="90000"/>
                  </a:schemeClr>
                </a:solidFill>
              </a:rPr>
              <a:t> February</a:t>
            </a: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26</a:t>
            </a:r>
            <a:endParaRPr sz="2600" b="0" dirty="0">
              <a:solidFill>
                <a:schemeClr val="bg2">
                  <a:lumMod val="90000"/>
                </a:schemeClr>
              </a:solidFill>
            </a:endParaRPr>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bg2">
                  <a:lumMod val="90000"/>
                </a:schemeClr>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27</a:t>
            </a:r>
          </a:p>
          <a:p>
            <a:pPr lvl="0"/>
            <a:endParaRPr sz="2600" dirty="0"/>
          </a:p>
        </p:txBody>
      </p:sp>
      <p:sp>
        <p:nvSpPr>
          <p:cNvPr id="1795" name="TextBox 1794"/>
          <p:cNvSpPr txBox="1"/>
          <p:nvPr/>
        </p:nvSpPr>
        <p:spPr>
          <a:xfrm>
            <a:off x="12191204" y="1645734"/>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28</a:t>
            </a:r>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defPPr>
              <a:defRPr lang="en-US"/>
            </a:defPPr>
            <a:lvl1pPr>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March</a:t>
            </a:r>
          </a:p>
        </p:txBody>
      </p:sp>
      <p:sp>
        <p:nvSpPr>
          <p:cNvPr id="1797" name="TextBox 1796"/>
          <p:cNvSpPr txBox="1"/>
          <p:nvPr/>
        </p:nvSpPr>
        <p:spPr>
          <a:xfrm>
            <a:off x="19649854" y="1645734"/>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2/3</a:t>
            </a:r>
            <a:endParaRPr sz="2600" dirty="0"/>
          </a:p>
        </p:txBody>
      </p:sp>
      <p:sp>
        <p:nvSpPr>
          <p:cNvPr id="1798" name="TextBox 1797"/>
          <p:cNvSpPr txBox="1"/>
          <p:nvPr userDrawn="1"/>
        </p:nvSpPr>
        <p:spPr>
          <a:xfrm>
            <a:off x="1093025" y="3475562"/>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9/10</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16/17</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2" name="TextBox 1811"/>
          <p:cNvSpPr txBox="1"/>
          <p:nvPr/>
        </p:nvSpPr>
        <p:spPr>
          <a:xfrm>
            <a:off x="8512830" y="713316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23/24</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dirty="0">
                <a:solidFill>
                  <a:schemeClr val="tx1"/>
                </a:solidFill>
              </a:rPr>
              <a:t>26</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algn="l"/>
            <a:r>
              <a:rPr lang="en-US" sz="2600" b="0" dirty="0">
                <a:solidFill>
                  <a:schemeClr val="tx1"/>
                </a:solidFill>
              </a:rPr>
              <a:t>27</a:t>
            </a:r>
            <a:endParaRPr sz="2600" b="0" dirty="0">
              <a:solidFill>
                <a:schemeClr val="tx1"/>
              </a:solidFill>
            </a:endParaRP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p>
            <a:pPr algn="l"/>
            <a:r>
              <a:rPr lang="en-US" sz="2600" b="0" dirty="0">
                <a:solidFill>
                  <a:schemeClr val="tx1"/>
                </a:solidFill>
              </a:rPr>
              <a:t>28</a:t>
            </a:r>
            <a:endParaRPr sz="2600" b="0" dirty="0">
              <a:solidFill>
                <a:schemeClr val="tx1"/>
              </a:solidFill>
            </a:endParaRPr>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dirty="0">
                <a:solidFill>
                  <a:schemeClr val="tx1"/>
                </a:solidFill>
                <a:latin typeface="+mn-lt"/>
                <a:ea typeface="+mn-ea"/>
                <a:cs typeface="+mn-cs"/>
              </a:rPr>
              <a:t>30/31</a:t>
            </a:r>
            <a:endParaRPr sz="2600" b="0" kern="1200" dirty="0">
              <a:solidFill>
                <a:schemeClr val="tx1"/>
              </a:solidFill>
              <a:latin typeface="+mn-lt"/>
              <a:ea typeface="+mn-ea"/>
              <a:cs typeface="+mn-cs"/>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M</a:t>
            </a:r>
            <a:r>
              <a:rPr sz="4400" b="0" dirty="0">
                <a:solidFill>
                  <a:schemeClr val="accent1"/>
                </a:solidFill>
              </a:rPr>
              <a:t>arch</a:t>
            </a:r>
          </a:p>
        </p:txBody>
      </p:sp>
      <p:sp>
        <p:nvSpPr>
          <p:cNvPr id="69" name="TextBox 68"/>
          <p:cNvSpPr txBox="1"/>
          <p:nvPr/>
        </p:nvSpPr>
        <p:spPr>
          <a:xfrm>
            <a:off x="1093025" y="10809050"/>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1 April</a:t>
            </a:r>
          </a:p>
        </p:txBody>
      </p:sp>
      <p:sp>
        <p:nvSpPr>
          <p:cNvPr id="70" name="TextBox 69"/>
          <p:cNvSpPr txBox="1"/>
          <p:nvPr/>
        </p:nvSpPr>
        <p:spPr>
          <a:xfrm>
            <a:off x="4764373"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a:t>
            </a:r>
          </a:p>
        </p:txBody>
      </p:sp>
      <p:sp>
        <p:nvSpPr>
          <p:cNvPr id="71" name="TextBox 70"/>
          <p:cNvSpPr txBox="1"/>
          <p:nvPr/>
        </p:nvSpPr>
        <p:spPr>
          <a:xfrm>
            <a:off x="8512833"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3</a:t>
            </a:r>
            <a:endParaRPr sz="2600" b="0" dirty="0">
              <a:solidFill>
                <a:schemeClr val="bg2">
                  <a:lumMod val="90000"/>
                </a:schemeClr>
              </a:solidFill>
            </a:endParaRPr>
          </a:p>
        </p:txBody>
      </p:sp>
      <p:sp>
        <p:nvSpPr>
          <p:cNvPr id="72" name="TextBox 71"/>
          <p:cNvSpPr txBox="1"/>
          <p:nvPr/>
        </p:nvSpPr>
        <p:spPr>
          <a:xfrm>
            <a:off x="1219120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3" name="TextBox 72"/>
          <p:cNvSpPr txBox="1"/>
          <p:nvPr/>
        </p:nvSpPr>
        <p:spPr>
          <a:xfrm>
            <a:off x="15925635"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4" name="TextBox 73"/>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6/7</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4985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4985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4985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4985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4985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4985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6203D203-12FC-FA48-B8EC-80FDB0418362}"/>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DF4FF16C-7644-FA46-894C-6FE320A7B881}"/>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B9670365-9884-824E-9704-488D1AC71740}"/>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C74C2BFD-9A01-E147-AFD7-BCC7B2299082}"/>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A7484015-2EC7-4444-93D6-E806B9A8B0A6}"/>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7AC8F992-1F93-A34F-BDF0-6D3A0EA5A817}"/>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3383629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pril 2019">
    <p:spTree>
      <p:nvGrpSpPr>
        <p:cNvPr id="1" name=""/>
        <p:cNvGrpSpPr/>
        <p:nvPr/>
      </p:nvGrpSpPr>
      <p:grpSpPr>
        <a:xfrm>
          <a:off x="0" y="0"/>
          <a:ext cx="0" cy="0"/>
          <a:chOff x="0" y="0"/>
          <a:chExt cx="0" cy="0"/>
        </a:xfrm>
      </p:grpSpPr>
      <p:sp>
        <p:nvSpPr>
          <p:cNvPr id="1792" name="TextBox 1791"/>
          <p:cNvSpPr txBox="1"/>
          <p:nvPr/>
        </p:nvSpPr>
        <p:spPr>
          <a:xfrm>
            <a:off x="1093019" y="1645734"/>
            <a:ext cx="3657362" cy="768096"/>
          </a:xfrm>
          <a:prstGeom prst="rect">
            <a:avLst/>
          </a:prstGeom>
          <a:noFill/>
        </p:spPr>
        <p:txBody>
          <a:bodyPr wrap="square" tIns="0" bIns="0" rtlCol="0" anchor="ctr">
            <a:noAutofit/>
          </a:bodyPr>
          <a:lstStyle/>
          <a:p>
            <a:pPr algn="l"/>
            <a:r>
              <a:rPr lang="en-US" sz="2600" b="0" baseline="0" dirty="0">
                <a:solidFill>
                  <a:schemeClr val="bg2">
                    <a:lumMod val="90000"/>
                  </a:schemeClr>
                </a:solidFill>
              </a:rPr>
              <a:t>25 March</a:t>
            </a:r>
            <a:endParaRPr lang="en-US" sz="2600" b="0" dirty="0">
              <a:solidFill>
                <a:schemeClr val="bg2">
                  <a:lumMod val="90000"/>
                </a:schemeClr>
              </a:solidFill>
            </a:endParaRP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26</a:t>
            </a:r>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tx1"/>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27</a:t>
            </a:r>
          </a:p>
          <a:p>
            <a:pPr lvl="0"/>
            <a:endParaRPr sz="2600" dirty="0"/>
          </a:p>
        </p:txBody>
      </p:sp>
      <p:sp>
        <p:nvSpPr>
          <p:cNvPr id="1795" name="TextBox 1794"/>
          <p:cNvSpPr txBox="1"/>
          <p:nvPr/>
        </p:nvSpPr>
        <p:spPr>
          <a:xfrm>
            <a:off x="12191204" y="164573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bg2">
                  <a:lumMod val="90000"/>
                </a:schemeClr>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28</a:t>
            </a:r>
          </a:p>
          <a:p>
            <a:pPr lvl="0"/>
            <a:endParaRPr sz="2600" dirty="0"/>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600" b="0" dirty="0">
              <a:solidFill>
                <a:schemeClr val="bg2">
                  <a:lumMod val="90000"/>
                </a:schemeClr>
              </a:solidFill>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29</a:t>
            </a:r>
          </a:p>
          <a:p>
            <a:pPr lvl="0"/>
            <a:endParaRPr sz="2600" dirty="0"/>
          </a:p>
        </p:txBody>
      </p:sp>
      <p:sp>
        <p:nvSpPr>
          <p:cNvPr id="1797" name="TextBox 1796"/>
          <p:cNvSpPr txBox="1"/>
          <p:nvPr/>
        </p:nvSpPr>
        <p:spPr>
          <a:xfrm>
            <a:off x="19649854" y="16457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ZA" sz="2600" b="0" baseline="0" dirty="0">
                <a:solidFill>
                  <a:schemeClr val="bg2">
                    <a:lumMod val="90000"/>
                  </a:schemeClr>
                </a:solidFill>
              </a:rPr>
              <a:t>30/31 March</a:t>
            </a:r>
            <a:endParaRPr sz="2600" b="0" dirty="0">
              <a:solidFill>
                <a:schemeClr val="tx1"/>
              </a:solidFill>
            </a:endParaRPr>
          </a:p>
        </p:txBody>
      </p:sp>
      <p:sp>
        <p:nvSpPr>
          <p:cNvPr id="1798" name="TextBox 1797"/>
          <p:cNvSpPr txBox="1"/>
          <p:nvPr/>
        </p:nvSpPr>
        <p:spPr>
          <a:xfrm>
            <a:off x="1093025" y="347556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April</a:t>
            </a:r>
            <a:endParaRPr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dirty="0">
                <a:solidFill>
                  <a:schemeClr val="tx1"/>
                </a:solidFill>
              </a:rPr>
              <a:t>2</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6/7</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a:solidFill>
                  <a:schemeClr val="tx1"/>
                </a:solidFill>
              </a:rPr>
              <a:t>12</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13/14</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12" name="TextBox 1811"/>
          <p:cNvSpPr txBox="1"/>
          <p:nvPr/>
        </p:nvSpPr>
        <p:spPr>
          <a:xfrm>
            <a:off x="8512830" y="713316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20/21</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24</a:t>
            </a: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25</a:t>
            </a:r>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26</a:t>
            </a:r>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27/28</a:t>
            </a:r>
          </a:p>
        </p:txBody>
      </p:sp>
      <p:sp>
        <p:nvSpPr>
          <p:cNvPr id="1822" name="TextBox 1821"/>
          <p:cNvSpPr txBox="1"/>
          <p:nvPr/>
        </p:nvSpPr>
        <p:spPr>
          <a:xfrm>
            <a:off x="1071881" y="10783350"/>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23" name="TextBox 1822"/>
          <p:cNvSpPr txBox="1"/>
          <p:nvPr/>
        </p:nvSpPr>
        <p:spPr>
          <a:xfrm>
            <a:off x="4764373" y="10809050"/>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30</a:t>
            </a:r>
            <a:endParaRPr lang="en-US" sz="2600" b="0" dirty="0">
              <a:solidFill>
                <a:schemeClr val="bg2">
                  <a:lumMod val="90000"/>
                </a:schemeClr>
              </a:solidFill>
            </a:endParaRPr>
          </a:p>
        </p:txBody>
      </p:sp>
      <p:sp>
        <p:nvSpPr>
          <p:cNvPr id="1824" name="TextBox 1823"/>
          <p:cNvSpPr txBox="1"/>
          <p:nvPr/>
        </p:nvSpPr>
        <p:spPr>
          <a:xfrm>
            <a:off x="8512833"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 May</a:t>
            </a:r>
            <a:endParaRPr sz="2600" b="0" dirty="0">
              <a:solidFill>
                <a:schemeClr val="bg2">
                  <a:lumMod val="90000"/>
                </a:schemeClr>
              </a:solidFill>
            </a:endParaRPr>
          </a:p>
        </p:txBody>
      </p:sp>
      <p:sp>
        <p:nvSpPr>
          <p:cNvPr id="1825" name="TextBox 1824"/>
          <p:cNvSpPr txBox="1"/>
          <p:nvPr/>
        </p:nvSpPr>
        <p:spPr>
          <a:xfrm>
            <a:off x="1219120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a:t>
            </a:r>
            <a:endParaRPr sz="2600" b="0" dirty="0">
              <a:solidFill>
                <a:schemeClr val="bg2">
                  <a:lumMod val="90000"/>
                </a:schemeClr>
              </a:solidFill>
            </a:endParaRPr>
          </a:p>
        </p:txBody>
      </p:sp>
      <p:sp>
        <p:nvSpPr>
          <p:cNvPr id="1826" name="TextBox 1825"/>
          <p:cNvSpPr txBox="1"/>
          <p:nvPr/>
        </p:nvSpPr>
        <p:spPr>
          <a:xfrm>
            <a:off x="15925635"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3</a:t>
            </a:r>
            <a:endParaRPr sz="2600" b="0" dirty="0">
              <a:solidFill>
                <a:schemeClr val="bg2">
                  <a:lumMod val="90000"/>
                </a:schemeClr>
              </a:solidFill>
            </a:endParaRPr>
          </a:p>
        </p:txBody>
      </p:sp>
      <p:sp>
        <p:nvSpPr>
          <p:cNvPr id="1827" name="TextBox 1826"/>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4/5</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A</a:t>
            </a:r>
            <a:r>
              <a:rPr sz="4400" b="0" dirty="0">
                <a:solidFill>
                  <a:schemeClr val="accent1"/>
                </a:solidFill>
              </a:rPr>
              <a:t>pril</a:t>
            </a:r>
          </a:p>
        </p:txBody>
      </p:sp>
      <p:sp>
        <p:nvSpPr>
          <p:cNvPr id="40"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1" hasCustomPrompt="1"/>
          </p:nvPr>
        </p:nvSpPr>
        <p:spPr>
          <a:xfrm>
            <a:off x="19676607"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40" hasCustomPrompt="1"/>
          </p:nvPr>
        </p:nvSpPr>
        <p:spPr>
          <a:xfrm>
            <a:off x="19676607"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2" hasCustomPrompt="1"/>
          </p:nvPr>
        </p:nvSpPr>
        <p:spPr>
          <a:xfrm>
            <a:off x="19676607"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3" hasCustomPrompt="1"/>
          </p:nvPr>
        </p:nvSpPr>
        <p:spPr>
          <a:xfrm>
            <a:off x="19676607"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4" hasCustomPrompt="1"/>
          </p:nvPr>
        </p:nvSpPr>
        <p:spPr>
          <a:xfrm>
            <a:off x="19676607"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5" hasCustomPrompt="1"/>
          </p:nvPr>
        </p:nvSpPr>
        <p:spPr>
          <a:xfrm>
            <a:off x="19676607"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E4BDD90B-A82A-5C42-869C-2EA0D6F175B7}"/>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B34BFE24-73BD-594A-A04C-7000412C486E}"/>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D560B02F-3C85-8D40-BF23-D9BBBB7D6617}"/>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FC55663D-8B8D-6B44-A3F3-A35E300E31B9}"/>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6CA0DE4A-2492-1549-B22E-F9AE1BFB0F8D}"/>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8C2485A2-C5C5-2449-A64F-AD9C04974B4F}"/>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087652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ay 2019">
    <p:spTree>
      <p:nvGrpSpPr>
        <p:cNvPr id="1" name=""/>
        <p:cNvGrpSpPr/>
        <p:nvPr/>
      </p:nvGrpSpPr>
      <p:grpSpPr>
        <a:xfrm>
          <a:off x="0" y="0"/>
          <a:ext cx="0" cy="0"/>
          <a:chOff x="0" y="0"/>
          <a:chExt cx="0" cy="0"/>
        </a:xfrm>
      </p:grpSpPr>
      <p:sp>
        <p:nvSpPr>
          <p:cNvPr id="1792" name="TextBox 1791"/>
          <p:cNvSpPr txBox="1"/>
          <p:nvPr/>
        </p:nvSpPr>
        <p:spPr>
          <a:xfrm>
            <a:off x="1093019" y="1648742"/>
            <a:ext cx="3657362" cy="768096"/>
          </a:xfrm>
          <a:prstGeom prst="rect">
            <a:avLst/>
          </a:prstGeom>
          <a:noFill/>
        </p:spPr>
        <p:txBody>
          <a:bodyPr wrap="square" tIns="0" bIns="0" rtlCol="0" anchor="ctr">
            <a:noAutofit/>
          </a:bodyPr>
          <a:lstStyle/>
          <a:p>
            <a:pPr algn="l"/>
            <a:r>
              <a:rPr lang="en-US" sz="2600" b="0" dirty="0">
                <a:solidFill>
                  <a:schemeClr val="tx1">
                    <a:lumMod val="20000"/>
                    <a:lumOff val="80000"/>
                  </a:schemeClr>
                </a:solidFill>
              </a:rPr>
              <a:t>29 April</a:t>
            </a:r>
            <a:endParaRPr sz="2600" b="0" dirty="0">
              <a:solidFill>
                <a:schemeClr val="tx1">
                  <a:lumMod val="20000"/>
                  <a:lumOff val="80000"/>
                </a:schemeClr>
              </a:solidFill>
            </a:endParaRPr>
          </a:p>
        </p:txBody>
      </p:sp>
      <p:sp>
        <p:nvSpPr>
          <p:cNvPr id="1793" name="TextBox 1792"/>
          <p:cNvSpPr txBox="1"/>
          <p:nvPr/>
        </p:nvSpPr>
        <p:spPr>
          <a:xfrm>
            <a:off x="4764373" y="1648742"/>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tx1">
                    <a:lumMod val="20000"/>
                    <a:lumOff val="80000"/>
                  </a:schemeClr>
                </a:solidFill>
              </a:rPr>
              <a:t>30 April</a:t>
            </a:r>
          </a:p>
        </p:txBody>
      </p:sp>
      <p:sp>
        <p:nvSpPr>
          <p:cNvPr id="1794" name="TextBox 1793"/>
          <p:cNvSpPr txBox="1"/>
          <p:nvPr/>
        </p:nvSpPr>
        <p:spPr>
          <a:xfrm>
            <a:off x="8512830" y="1648742"/>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May</a:t>
            </a:r>
            <a:endParaRPr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795" name="TextBox 1794"/>
          <p:cNvSpPr txBox="1"/>
          <p:nvPr/>
        </p:nvSpPr>
        <p:spPr>
          <a:xfrm>
            <a:off x="12191204" y="1648742"/>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a:t>
            </a:r>
            <a:endParaRPr sz="2600" dirty="0"/>
          </a:p>
        </p:txBody>
      </p:sp>
      <p:sp>
        <p:nvSpPr>
          <p:cNvPr id="1796" name="TextBox 1795"/>
          <p:cNvSpPr txBox="1"/>
          <p:nvPr/>
        </p:nvSpPr>
        <p:spPr>
          <a:xfrm>
            <a:off x="15925635" y="1648742"/>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797" name="TextBox 1796"/>
          <p:cNvSpPr txBox="1"/>
          <p:nvPr/>
        </p:nvSpPr>
        <p:spPr>
          <a:xfrm>
            <a:off x="19649854" y="1648742"/>
            <a:ext cx="3657362" cy="768096"/>
          </a:xfrm>
          <a:prstGeom prst="rect">
            <a:avLst/>
          </a:prstGeom>
          <a:noFill/>
        </p:spPr>
        <p:txBody>
          <a:bodyPr wrap="square" tIns="0" bIns="0" rtlCol="0" anchor="ctr">
            <a:noAutofit/>
          </a:bodyPr>
          <a:lstStyle/>
          <a:p>
            <a:pPr algn="l"/>
            <a:r>
              <a:rPr lang="en-US" sz="2600" b="0" dirty="0">
                <a:solidFill>
                  <a:schemeClr val="tx1"/>
                </a:solidFill>
              </a:rPr>
              <a:t>4/5</a:t>
            </a:r>
            <a:endParaRPr sz="2600" b="0" dirty="0">
              <a:solidFill>
                <a:schemeClr val="tx1"/>
              </a:solidFill>
            </a:endParaRPr>
          </a:p>
        </p:txBody>
      </p:sp>
      <p:sp>
        <p:nvSpPr>
          <p:cNvPr id="1798" name="TextBox 1797"/>
          <p:cNvSpPr txBox="1"/>
          <p:nvPr/>
        </p:nvSpPr>
        <p:spPr>
          <a:xfrm>
            <a:off x="1093025" y="3478570"/>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799" name="TextBox 1798"/>
          <p:cNvSpPr txBox="1"/>
          <p:nvPr/>
        </p:nvSpPr>
        <p:spPr>
          <a:xfrm>
            <a:off x="4764373" y="3478570"/>
            <a:ext cx="3657362" cy="768096"/>
          </a:xfrm>
          <a:prstGeom prst="rect">
            <a:avLst/>
          </a:prstGeom>
          <a:noFill/>
        </p:spPr>
        <p:txBody>
          <a:bodyPr wrap="square" tIns="0" bIns="0" rtlCol="0" anchor="ctr">
            <a:noAutofit/>
          </a:bodyPr>
          <a:lstStyle/>
          <a:p>
            <a:pPr algn="l"/>
            <a:r>
              <a:rPr lang="en-US" sz="2600" b="0">
                <a:solidFill>
                  <a:schemeClr val="tx1"/>
                </a:solidFill>
              </a:rPr>
              <a:t>7</a:t>
            </a:r>
            <a:endParaRPr sz="2600" b="0" dirty="0">
              <a:solidFill>
                <a:schemeClr val="tx1"/>
              </a:solidFill>
            </a:endParaRPr>
          </a:p>
        </p:txBody>
      </p:sp>
      <p:sp>
        <p:nvSpPr>
          <p:cNvPr id="1800" name="TextBox 1799"/>
          <p:cNvSpPr txBox="1"/>
          <p:nvPr/>
        </p:nvSpPr>
        <p:spPr>
          <a:xfrm>
            <a:off x="8512830" y="3478570"/>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1" name="TextBox 1800"/>
          <p:cNvSpPr txBox="1"/>
          <p:nvPr/>
        </p:nvSpPr>
        <p:spPr>
          <a:xfrm>
            <a:off x="12191204" y="3478570"/>
            <a:ext cx="3657362" cy="768096"/>
          </a:xfrm>
          <a:prstGeom prst="rect">
            <a:avLst/>
          </a:prstGeom>
          <a:noFill/>
        </p:spPr>
        <p:txBody>
          <a:bodyPr wrap="square" tIns="0" bIns="0" rtlCol="0" anchor="ctr">
            <a:noAutofit/>
          </a:bodyPr>
          <a:lstStyle/>
          <a:p>
            <a:pPr algn="l"/>
            <a:r>
              <a:rPr lang="en-US" sz="2600" b="0">
                <a:solidFill>
                  <a:schemeClr val="tx1"/>
                </a:solidFill>
              </a:rPr>
              <a:t>9</a:t>
            </a:r>
            <a:endParaRPr sz="2600" b="0" dirty="0">
              <a:solidFill>
                <a:schemeClr val="tx1"/>
              </a:solidFill>
            </a:endParaRPr>
          </a:p>
        </p:txBody>
      </p:sp>
      <p:sp>
        <p:nvSpPr>
          <p:cNvPr id="1802" name="TextBox 1801"/>
          <p:cNvSpPr txBox="1"/>
          <p:nvPr/>
        </p:nvSpPr>
        <p:spPr>
          <a:xfrm>
            <a:off x="15925635" y="3478570"/>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3" name="TextBox 1802"/>
          <p:cNvSpPr txBox="1"/>
          <p:nvPr/>
        </p:nvSpPr>
        <p:spPr>
          <a:xfrm>
            <a:off x="19649854" y="3478570"/>
            <a:ext cx="3657362" cy="768096"/>
          </a:xfrm>
          <a:prstGeom prst="rect">
            <a:avLst/>
          </a:prstGeom>
          <a:noFill/>
        </p:spPr>
        <p:txBody>
          <a:bodyPr wrap="square" tIns="0" bIns="0" rtlCol="0" anchor="ctr">
            <a:noAutofit/>
          </a:bodyPr>
          <a:lstStyle/>
          <a:p>
            <a:pPr algn="l"/>
            <a:r>
              <a:rPr lang="en-US" sz="2600" b="0" dirty="0">
                <a:solidFill>
                  <a:schemeClr val="tx1"/>
                </a:solidFill>
              </a:rPr>
              <a:t>11/12</a:t>
            </a:r>
            <a:endParaRPr sz="2600" b="0" dirty="0">
              <a:solidFill>
                <a:schemeClr val="tx1"/>
              </a:solidFill>
            </a:endParaRPr>
          </a:p>
        </p:txBody>
      </p:sp>
      <p:sp>
        <p:nvSpPr>
          <p:cNvPr id="1804" name="TextBox 1803"/>
          <p:cNvSpPr txBox="1"/>
          <p:nvPr/>
        </p:nvSpPr>
        <p:spPr>
          <a:xfrm>
            <a:off x="1093025" y="5307370"/>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5" name="TextBox 1804"/>
          <p:cNvSpPr txBox="1"/>
          <p:nvPr/>
        </p:nvSpPr>
        <p:spPr>
          <a:xfrm>
            <a:off x="4764373" y="5307370"/>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6" name="TextBox 1805"/>
          <p:cNvSpPr txBox="1"/>
          <p:nvPr/>
        </p:nvSpPr>
        <p:spPr>
          <a:xfrm>
            <a:off x="8512830" y="5307370"/>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7" name="TextBox 1806"/>
          <p:cNvSpPr txBox="1"/>
          <p:nvPr userDrawn="1"/>
        </p:nvSpPr>
        <p:spPr>
          <a:xfrm>
            <a:off x="12191204" y="5307370"/>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8" name="TextBox 1807"/>
          <p:cNvSpPr txBox="1"/>
          <p:nvPr/>
        </p:nvSpPr>
        <p:spPr>
          <a:xfrm>
            <a:off x="15925635" y="5307370"/>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09" name="TextBox 1808"/>
          <p:cNvSpPr txBox="1"/>
          <p:nvPr/>
        </p:nvSpPr>
        <p:spPr>
          <a:xfrm>
            <a:off x="19649854" y="5307370"/>
            <a:ext cx="3657362" cy="768096"/>
          </a:xfrm>
          <a:prstGeom prst="rect">
            <a:avLst/>
          </a:prstGeom>
          <a:noFill/>
        </p:spPr>
        <p:txBody>
          <a:bodyPr wrap="square" tIns="0" bIns="0" rtlCol="0" anchor="ctr">
            <a:noAutofit/>
          </a:bodyPr>
          <a:lstStyle/>
          <a:p>
            <a:pPr algn="l"/>
            <a:r>
              <a:rPr lang="en-US" sz="2600" b="0" dirty="0">
                <a:solidFill>
                  <a:schemeClr val="tx1"/>
                </a:solidFill>
              </a:rPr>
              <a:t>18/19</a:t>
            </a:r>
            <a:endParaRPr sz="2600" b="0" dirty="0">
              <a:solidFill>
                <a:schemeClr val="tx1"/>
              </a:solidFill>
            </a:endParaRPr>
          </a:p>
        </p:txBody>
      </p:sp>
      <p:sp>
        <p:nvSpPr>
          <p:cNvPr id="1810" name="TextBox 1809"/>
          <p:cNvSpPr txBox="1"/>
          <p:nvPr/>
        </p:nvSpPr>
        <p:spPr>
          <a:xfrm>
            <a:off x="1093025" y="7136170"/>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1" name="TextBox 1810"/>
          <p:cNvSpPr txBox="1"/>
          <p:nvPr/>
        </p:nvSpPr>
        <p:spPr>
          <a:xfrm>
            <a:off x="4764373" y="7136170"/>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2" name="TextBox 1811"/>
          <p:cNvSpPr txBox="1"/>
          <p:nvPr/>
        </p:nvSpPr>
        <p:spPr>
          <a:xfrm>
            <a:off x="8512830" y="7136170"/>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3" name="TextBox 1812"/>
          <p:cNvSpPr txBox="1"/>
          <p:nvPr/>
        </p:nvSpPr>
        <p:spPr>
          <a:xfrm>
            <a:off x="12191204" y="7136170"/>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4" name="TextBox 1813"/>
          <p:cNvSpPr txBox="1"/>
          <p:nvPr/>
        </p:nvSpPr>
        <p:spPr>
          <a:xfrm>
            <a:off x="15925635" y="7136170"/>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5" name="TextBox 1814"/>
          <p:cNvSpPr txBox="1"/>
          <p:nvPr/>
        </p:nvSpPr>
        <p:spPr>
          <a:xfrm>
            <a:off x="19649854" y="7136170"/>
            <a:ext cx="3657362" cy="768096"/>
          </a:xfrm>
          <a:prstGeom prst="rect">
            <a:avLst/>
          </a:prstGeom>
          <a:noFill/>
        </p:spPr>
        <p:txBody>
          <a:bodyPr wrap="square" tIns="0" bIns="0" rtlCol="0" anchor="ctr">
            <a:noAutofit/>
          </a:bodyPr>
          <a:lstStyle/>
          <a:p>
            <a:pPr algn="l"/>
            <a:r>
              <a:rPr lang="en-US" sz="2600" b="0" dirty="0">
                <a:solidFill>
                  <a:schemeClr val="tx1"/>
                </a:solidFill>
              </a:rPr>
              <a:t>25/26</a:t>
            </a:r>
            <a:endParaRPr sz="2600" b="0" dirty="0">
              <a:solidFill>
                <a:schemeClr val="tx1"/>
              </a:solidFill>
            </a:endParaRPr>
          </a:p>
        </p:txBody>
      </p:sp>
      <p:sp>
        <p:nvSpPr>
          <p:cNvPr id="1816" name="TextBox 1815"/>
          <p:cNvSpPr txBox="1"/>
          <p:nvPr/>
        </p:nvSpPr>
        <p:spPr>
          <a:xfrm>
            <a:off x="1093025" y="8964970"/>
            <a:ext cx="3657362" cy="768096"/>
          </a:xfrm>
          <a:prstGeom prst="rect">
            <a:avLst/>
          </a:prstGeom>
          <a:noFill/>
        </p:spPr>
        <p:txBody>
          <a:bodyPr wrap="square" tIns="0" bIns="0" rtlCol="0" anchor="ctr">
            <a:noAutofit/>
          </a:bodyPr>
          <a:lstStyle/>
          <a:p>
            <a:pPr algn="l"/>
            <a:r>
              <a:rPr lang="en-US" sz="2600" b="0" dirty="0">
                <a:solidFill>
                  <a:schemeClr val="tx1"/>
                </a:solidFill>
              </a:rPr>
              <a:t>27</a:t>
            </a:r>
            <a:endParaRPr sz="2600" b="0" dirty="0">
              <a:solidFill>
                <a:schemeClr val="tx1"/>
              </a:solidFill>
            </a:endParaRPr>
          </a:p>
        </p:txBody>
      </p:sp>
      <p:sp>
        <p:nvSpPr>
          <p:cNvPr id="1817" name="TextBox 1816"/>
          <p:cNvSpPr txBox="1"/>
          <p:nvPr/>
        </p:nvSpPr>
        <p:spPr>
          <a:xfrm>
            <a:off x="4764373" y="8964970"/>
            <a:ext cx="3657362" cy="768096"/>
          </a:xfrm>
          <a:prstGeom prst="rect">
            <a:avLst/>
          </a:prstGeom>
          <a:noFill/>
        </p:spPr>
        <p:txBody>
          <a:bodyPr wrap="square" tIns="0" bIns="0" rtlCol="0" anchor="ctr">
            <a:noAutofit/>
          </a:bodyPr>
          <a:lstStyle/>
          <a:p>
            <a:pPr algn="l"/>
            <a:r>
              <a:rPr lang="en-US" sz="2600" b="0">
                <a:solidFill>
                  <a:schemeClr val="tx1"/>
                </a:solidFill>
              </a:rPr>
              <a:t>28</a:t>
            </a:r>
            <a:endParaRPr sz="2600" b="0" dirty="0">
              <a:solidFill>
                <a:schemeClr val="tx1"/>
              </a:solidFill>
            </a:endParaRPr>
          </a:p>
        </p:txBody>
      </p:sp>
      <p:sp>
        <p:nvSpPr>
          <p:cNvPr id="1818" name="TextBox 1817"/>
          <p:cNvSpPr txBox="1"/>
          <p:nvPr/>
        </p:nvSpPr>
        <p:spPr>
          <a:xfrm>
            <a:off x="8512830" y="8964970"/>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19" name="TextBox 1818"/>
          <p:cNvSpPr txBox="1"/>
          <p:nvPr/>
        </p:nvSpPr>
        <p:spPr>
          <a:xfrm>
            <a:off x="12191204" y="8964970"/>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30</a:t>
            </a:r>
          </a:p>
        </p:txBody>
      </p:sp>
      <p:sp>
        <p:nvSpPr>
          <p:cNvPr id="1820" name="TextBox 1819"/>
          <p:cNvSpPr txBox="1"/>
          <p:nvPr/>
        </p:nvSpPr>
        <p:spPr>
          <a:xfrm>
            <a:off x="15925635" y="8964970"/>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31</a:t>
            </a:r>
            <a:endParaRPr lang="en-US" sz="2600" dirty="0"/>
          </a:p>
        </p:txBody>
      </p:sp>
      <p:sp>
        <p:nvSpPr>
          <p:cNvPr id="1821" name="TextBox 1820"/>
          <p:cNvSpPr txBox="1"/>
          <p:nvPr/>
        </p:nvSpPr>
        <p:spPr>
          <a:xfrm>
            <a:off x="19649854" y="896497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1/2 June</a:t>
            </a:r>
            <a:endParaRPr sz="2600" dirty="0"/>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M</a:t>
            </a:r>
            <a:r>
              <a:rPr sz="4400" b="0" dirty="0">
                <a:solidFill>
                  <a:schemeClr val="accent1"/>
                </a:solidFill>
              </a:rPr>
              <a:t>ay</a:t>
            </a:r>
          </a:p>
        </p:txBody>
      </p:sp>
      <p:sp>
        <p:nvSpPr>
          <p:cNvPr id="69" name="TextBox 68"/>
          <p:cNvSpPr txBox="1"/>
          <p:nvPr/>
        </p:nvSpPr>
        <p:spPr>
          <a:xfrm>
            <a:off x="1093025" y="10812058"/>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a:t>
            </a:r>
          </a:p>
        </p:txBody>
      </p:sp>
      <p:sp>
        <p:nvSpPr>
          <p:cNvPr id="70" name="TextBox 69"/>
          <p:cNvSpPr txBox="1"/>
          <p:nvPr/>
        </p:nvSpPr>
        <p:spPr>
          <a:xfrm>
            <a:off x="4764373"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1" name="TextBox 70"/>
          <p:cNvSpPr txBox="1"/>
          <p:nvPr/>
        </p:nvSpPr>
        <p:spPr>
          <a:xfrm>
            <a:off x="8512833"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2" name="TextBox 71"/>
          <p:cNvSpPr txBox="1"/>
          <p:nvPr/>
        </p:nvSpPr>
        <p:spPr>
          <a:xfrm>
            <a:off x="12191204"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a:t>
            </a:r>
            <a:endParaRPr sz="2600" b="0" dirty="0">
              <a:solidFill>
                <a:schemeClr val="bg2">
                  <a:lumMod val="90000"/>
                </a:schemeClr>
              </a:solidFill>
            </a:endParaRPr>
          </a:p>
        </p:txBody>
      </p:sp>
      <p:sp>
        <p:nvSpPr>
          <p:cNvPr id="73" name="TextBox 72"/>
          <p:cNvSpPr txBox="1"/>
          <p:nvPr/>
        </p:nvSpPr>
        <p:spPr>
          <a:xfrm>
            <a:off x="15925635"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7</a:t>
            </a:r>
            <a:endParaRPr sz="2600" b="0" dirty="0">
              <a:solidFill>
                <a:schemeClr val="bg2">
                  <a:lumMod val="90000"/>
                </a:schemeClr>
              </a:solidFill>
            </a:endParaRPr>
          </a:p>
        </p:txBody>
      </p:sp>
      <p:sp>
        <p:nvSpPr>
          <p:cNvPr id="74" name="TextBox 73"/>
          <p:cNvSpPr txBox="1"/>
          <p:nvPr/>
        </p:nvSpPr>
        <p:spPr>
          <a:xfrm>
            <a:off x="19649854" y="10812058"/>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8/9</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166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454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742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7030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3189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8987"/>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9" name="TextBox 78">
            <a:extLst>
              <a:ext uri="{FF2B5EF4-FFF2-40B4-BE49-F238E27FC236}">
                <a16:creationId xmlns:a16="http://schemas.microsoft.com/office/drawing/2014/main" id="{5526B93A-46E0-9548-B010-3E08443ED4FF}"/>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80" name="TextBox 79">
            <a:extLst>
              <a:ext uri="{FF2B5EF4-FFF2-40B4-BE49-F238E27FC236}">
                <a16:creationId xmlns:a16="http://schemas.microsoft.com/office/drawing/2014/main" id="{521C5381-D7B6-3D47-83A0-A547F7EA51DB}"/>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1" name="TextBox 80">
            <a:extLst>
              <a:ext uri="{FF2B5EF4-FFF2-40B4-BE49-F238E27FC236}">
                <a16:creationId xmlns:a16="http://schemas.microsoft.com/office/drawing/2014/main" id="{07EF3A9F-9DF5-3D4F-AAA7-9578D536A9FB}"/>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2" name="TextBox 81">
            <a:extLst>
              <a:ext uri="{FF2B5EF4-FFF2-40B4-BE49-F238E27FC236}">
                <a16:creationId xmlns:a16="http://schemas.microsoft.com/office/drawing/2014/main" id="{BD874611-BFC1-D943-98D4-AE521C34F97B}"/>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3" name="TextBox 82">
            <a:extLst>
              <a:ext uri="{FF2B5EF4-FFF2-40B4-BE49-F238E27FC236}">
                <a16:creationId xmlns:a16="http://schemas.microsoft.com/office/drawing/2014/main" id="{BFB8A6BF-1CB3-7F4E-939A-7E6A5314E86B}"/>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4" name="TextBox 83">
            <a:extLst>
              <a:ext uri="{FF2B5EF4-FFF2-40B4-BE49-F238E27FC236}">
                <a16:creationId xmlns:a16="http://schemas.microsoft.com/office/drawing/2014/main" id="{86218291-DE1F-F947-877C-48415023C0F5}"/>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3700026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June 2019">
    <p:spTree>
      <p:nvGrpSpPr>
        <p:cNvPr id="1" name=""/>
        <p:cNvGrpSpPr/>
        <p:nvPr/>
      </p:nvGrpSpPr>
      <p:grpSpPr>
        <a:xfrm>
          <a:off x="0" y="0"/>
          <a:ext cx="0" cy="0"/>
          <a:chOff x="0" y="0"/>
          <a:chExt cx="0" cy="0"/>
        </a:xfrm>
      </p:grpSpPr>
      <p:sp>
        <p:nvSpPr>
          <p:cNvPr id="1792" name="TextBox 1791"/>
          <p:cNvSpPr txBox="1"/>
          <p:nvPr/>
        </p:nvSpPr>
        <p:spPr>
          <a:xfrm>
            <a:off x="1093019" y="1642726"/>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27 May</a:t>
            </a:r>
            <a:endParaRPr sz="2600" dirty="0"/>
          </a:p>
        </p:txBody>
      </p:sp>
      <p:sp>
        <p:nvSpPr>
          <p:cNvPr id="1793" name="TextBox 1792"/>
          <p:cNvSpPr txBox="1"/>
          <p:nvPr/>
        </p:nvSpPr>
        <p:spPr>
          <a:xfrm>
            <a:off x="4764373" y="1642726"/>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28</a:t>
            </a:r>
            <a:endParaRPr sz="2600" dirty="0"/>
          </a:p>
        </p:txBody>
      </p:sp>
      <p:sp>
        <p:nvSpPr>
          <p:cNvPr id="1794" name="TextBox 1793"/>
          <p:cNvSpPr txBox="1"/>
          <p:nvPr/>
        </p:nvSpPr>
        <p:spPr>
          <a:xfrm>
            <a:off x="8512830" y="1642726"/>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29</a:t>
            </a:r>
            <a:endParaRPr sz="2600" dirty="0"/>
          </a:p>
        </p:txBody>
      </p:sp>
      <p:sp>
        <p:nvSpPr>
          <p:cNvPr id="1795" name="TextBox 1794"/>
          <p:cNvSpPr txBox="1"/>
          <p:nvPr/>
        </p:nvSpPr>
        <p:spPr>
          <a:xfrm>
            <a:off x="12191204" y="1642726"/>
            <a:ext cx="3657362" cy="768096"/>
          </a:xfrm>
          <a:prstGeom prst="rect">
            <a:avLst/>
          </a:prstGeom>
          <a:noFill/>
        </p:spPr>
        <p:txBody>
          <a:bodyPr wrap="square" tIns="0" bIns="0" rtlCol="0" anchor="ctr">
            <a:noAutofit/>
          </a:bodyPr>
          <a:lstStyle/>
          <a:p>
            <a:pPr lvl="0"/>
            <a:r>
              <a:rPr lang="en-US" sz="2800" dirty="0">
                <a:solidFill>
                  <a:schemeClr val="bg2">
                    <a:lumMod val="90000"/>
                  </a:schemeClr>
                </a:solidFill>
              </a:rPr>
              <a:t>30</a:t>
            </a:r>
          </a:p>
        </p:txBody>
      </p:sp>
      <p:sp>
        <p:nvSpPr>
          <p:cNvPr id="1796" name="TextBox 1795"/>
          <p:cNvSpPr txBox="1"/>
          <p:nvPr/>
        </p:nvSpPr>
        <p:spPr>
          <a:xfrm>
            <a:off x="15925635" y="1642726"/>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31	</a:t>
            </a:r>
          </a:p>
        </p:txBody>
      </p:sp>
      <p:sp>
        <p:nvSpPr>
          <p:cNvPr id="1797" name="TextBox 1796"/>
          <p:cNvSpPr txBox="1"/>
          <p:nvPr/>
        </p:nvSpPr>
        <p:spPr>
          <a:xfrm>
            <a:off x="19649854" y="1642726"/>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1/2 June</a:t>
            </a:r>
          </a:p>
        </p:txBody>
      </p:sp>
      <p:sp>
        <p:nvSpPr>
          <p:cNvPr id="1798" name="TextBox 1797"/>
          <p:cNvSpPr txBox="1"/>
          <p:nvPr/>
        </p:nvSpPr>
        <p:spPr>
          <a:xfrm>
            <a:off x="1093025" y="3472554"/>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799" name="TextBox 1798"/>
          <p:cNvSpPr txBox="1"/>
          <p:nvPr/>
        </p:nvSpPr>
        <p:spPr>
          <a:xfrm>
            <a:off x="4764373" y="3472554"/>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800" name="TextBox 1799"/>
          <p:cNvSpPr txBox="1"/>
          <p:nvPr/>
        </p:nvSpPr>
        <p:spPr>
          <a:xfrm>
            <a:off x="8512830" y="3472554"/>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1" name="TextBox 1800"/>
          <p:cNvSpPr txBox="1"/>
          <p:nvPr/>
        </p:nvSpPr>
        <p:spPr>
          <a:xfrm>
            <a:off x="12191204" y="3472554"/>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2" name="TextBox 1801"/>
          <p:cNvSpPr txBox="1"/>
          <p:nvPr/>
        </p:nvSpPr>
        <p:spPr>
          <a:xfrm>
            <a:off x="15925635" y="3472554"/>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3" name="TextBox 1802"/>
          <p:cNvSpPr txBox="1"/>
          <p:nvPr/>
        </p:nvSpPr>
        <p:spPr>
          <a:xfrm>
            <a:off x="19649854" y="3472554"/>
            <a:ext cx="3657362" cy="768096"/>
          </a:xfrm>
          <a:prstGeom prst="rect">
            <a:avLst/>
          </a:prstGeom>
          <a:noFill/>
        </p:spPr>
        <p:txBody>
          <a:bodyPr wrap="square" tIns="0" bIns="0" rtlCol="0" anchor="ctr">
            <a:noAutofit/>
          </a:bodyPr>
          <a:lstStyle/>
          <a:p>
            <a:pPr algn="l"/>
            <a:r>
              <a:rPr lang="en-US" sz="2600" b="0" dirty="0">
                <a:solidFill>
                  <a:schemeClr val="tx1"/>
                </a:solidFill>
              </a:rPr>
              <a:t>8/9</a:t>
            </a:r>
            <a:endParaRPr sz="2600" b="0" dirty="0">
              <a:solidFill>
                <a:schemeClr val="tx1"/>
              </a:solidFill>
            </a:endParaRPr>
          </a:p>
        </p:txBody>
      </p:sp>
      <p:sp>
        <p:nvSpPr>
          <p:cNvPr id="1804" name="TextBox 1803"/>
          <p:cNvSpPr txBox="1"/>
          <p:nvPr/>
        </p:nvSpPr>
        <p:spPr>
          <a:xfrm>
            <a:off x="1093025" y="5301354"/>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5" name="TextBox 1804"/>
          <p:cNvSpPr txBox="1"/>
          <p:nvPr/>
        </p:nvSpPr>
        <p:spPr>
          <a:xfrm>
            <a:off x="4764373" y="5301354"/>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6" name="TextBox 1805"/>
          <p:cNvSpPr txBox="1"/>
          <p:nvPr/>
        </p:nvSpPr>
        <p:spPr>
          <a:xfrm>
            <a:off x="8512830" y="5301354"/>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7" name="TextBox 1806"/>
          <p:cNvSpPr txBox="1"/>
          <p:nvPr/>
        </p:nvSpPr>
        <p:spPr>
          <a:xfrm>
            <a:off x="12191204" y="5301354"/>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8" name="TextBox 1807"/>
          <p:cNvSpPr txBox="1"/>
          <p:nvPr/>
        </p:nvSpPr>
        <p:spPr>
          <a:xfrm>
            <a:off x="15925635" y="5301354"/>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9" name="TextBox 1808"/>
          <p:cNvSpPr txBox="1"/>
          <p:nvPr/>
        </p:nvSpPr>
        <p:spPr>
          <a:xfrm>
            <a:off x="19649854" y="5301354"/>
            <a:ext cx="3657362" cy="768096"/>
          </a:xfrm>
          <a:prstGeom prst="rect">
            <a:avLst/>
          </a:prstGeom>
          <a:noFill/>
        </p:spPr>
        <p:txBody>
          <a:bodyPr wrap="square" tIns="0" bIns="0" rtlCol="0" anchor="ctr">
            <a:noAutofit/>
          </a:bodyPr>
          <a:lstStyle/>
          <a:p>
            <a:pPr algn="l"/>
            <a:r>
              <a:rPr lang="en-US" sz="2600" b="0" dirty="0">
                <a:solidFill>
                  <a:schemeClr val="tx1"/>
                </a:solidFill>
              </a:rPr>
              <a:t>15/16</a:t>
            </a:r>
            <a:endParaRPr sz="2600" b="0" dirty="0">
              <a:solidFill>
                <a:schemeClr val="tx1"/>
              </a:solidFill>
            </a:endParaRPr>
          </a:p>
        </p:txBody>
      </p:sp>
      <p:sp>
        <p:nvSpPr>
          <p:cNvPr id="1810" name="TextBox 1809"/>
          <p:cNvSpPr txBox="1"/>
          <p:nvPr/>
        </p:nvSpPr>
        <p:spPr>
          <a:xfrm>
            <a:off x="1093025" y="7130154"/>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11" name="TextBox 1810"/>
          <p:cNvSpPr txBox="1"/>
          <p:nvPr/>
        </p:nvSpPr>
        <p:spPr>
          <a:xfrm>
            <a:off x="4764373" y="7130154"/>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2" name="TextBox 1811"/>
          <p:cNvSpPr txBox="1"/>
          <p:nvPr/>
        </p:nvSpPr>
        <p:spPr>
          <a:xfrm>
            <a:off x="8512830" y="7130154"/>
            <a:ext cx="3657362" cy="768096"/>
          </a:xfrm>
          <a:prstGeom prst="rect">
            <a:avLst/>
          </a:prstGeom>
          <a:noFill/>
        </p:spPr>
        <p:txBody>
          <a:bodyPr wrap="square" tIns="0" bIns="0" rtlCol="0" anchor="ctr">
            <a:noAutofit/>
          </a:bodyPr>
          <a:lstStyle/>
          <a:p>
            <a:pPr algn="l"/>
            <a:r>
              <a:rPr lang="en-US" sz="2600" b="0">
                <a:solidFill>
                  <a:schemeClr val="tx1"/>
                </a:solidFill>
              </a:rPr>
              <a:t>19</a:t>
            </a:r>
            <a:endParaRPr sz="2600" b="0" dirty="0">
              <a:solidFill>
                <a:schemeClr val="tx1"/>
              </a:solidFill>
            </a:endParaRPr>
          </a:p>
        </p:txBody>
      </p:sp>
      <p:sp>
        <p:nvSpPr>
          <p:cNvPr id="1813" name="TextBox 1812"/>
          <p:cNvSpPr txBox="1"/>
          <p:nvPr/>
        </p:nvSpPr>
        <p:spPr>
          <a:xfrm>
            <a:off x="12191204" y="7130154"/>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4" name="TextBox 1813"/>
          <p:cNvSpPr txBox="1"/>
          <p:nvPr/>
        </p:nvSpPr>
        <p:spPr>
          <a:xfrm>
            <a:off x="15925635" y="7130154"/>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5" name="TextBox 1814"/>
          <p:cNvSpPr txBox="1"/>
          <p:nvPr/>
        </p:nvSpPr>
        <p:spPr>
          <a:xfrm>
            <a:off x="19649854" y="7130154"/>
            <a:ext cx="3657362" cy="768096"/>
          </a:xfrm>
          <a:prstGeom prst="rect">
            <a:avLst/>
          </a:prstGeom>
          <a:noFill/>
        </p:spPr>
        <p:txBody>
          <a:bodyPr wrap="square" tIns="0" bIns="0" rtlCol="0" anchor="ctr">
            <a:noAutofit/>
          </a:bodyPr>
          <a:lstStyle/>
          <a:p>
            <a:pPr algn="l"/>
            <a:r>
              <a:rPr lang="en-US" sz="2600" b="0" dirty="0">
                <a:solidFill>
                  <a:schemeClr val="tx1"/>
                </a:solidFill>
              </a:rPr>
              <a:t>22/23</a:t>
            </a:r>
            <a:endParaRPr sz="2600" b="0" dirty="0">
              <a:solidFill>
                <a:schemeClr val="tx1"/>
              </a:solidFill>
            </a:endParaRPr>
          </a:p>
        </p:txBody>
      </p:sp>
      <p:sp>
        <p:nvSpPr>
          <p:cNvPr id="1816" name="TextBox 1815"/>
          <p:cNvSpPr txBox="1"/>
          <p:nvPr/>
        </p:nvSpPr>
        <p:spPr>
          <a:xfrm>
            <a:off x="1093025" y="8958954"/>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7" name="TextBox 1816"/>
          <p:cNvSpPr txBox="1"/>
          <p:nvPr/>
        </p:nvSpPr>
        <p:spPr>
          <a:xfrm>
            <a:off x="4764373" y="8958954"/>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8" name="TextBox 1817"/>
          <p:cNvSpPr txBox="1"/>
          <p:nvPr/>
        </p:nvSpPr>
        <p:spPr>
          <a:xfrm>
            <a:off x="8512830" y="895895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26</a:t>
            </a:r>
            <a:endParaRPr sz="2600" dirty="0"/>
          </a:p>
        </p:txBody>
      </p:sp>
      <p:sp>
        <p:nvSpPr>
          <p:cNvPr id="1819" name="TextBox 1818"/>
          <p:cNvSpPr txBox="1"/>
          <p:nvPr/>
        </p:nvSpPr>
        <p:spPr>
          <a:xfrm>
            <a:off x="12191204" y="895895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27</a:t>
            </a:r>
            <a:endParaRPr sz="2600" dirty="0"/>
          </a:p>
        </p:txBody>
      </p:sp>
      <p:sp>
        <p:nvSpPr>
          <p:cNvPr id="1820" name="TextBox 1819"/>
          <p:cNvSpPr txBox="1"/>
          <p:nvPr/>
        </p:nvSpPr>
        <p:spPr>
          <a:xfrm>
            <a:off x="15925635" y="8958954"/>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28</a:t>
            </a:r>
            <a:endParaRPr sz="2600" dirty="0"/>
          </a:p>
        </p:txBody>
      </p:sp>
      <p:sp>
        <p:nvSpPr>
          <p:cNvPr id="1821" name="TextBox 1820"/>
          <p:cNvSpPr txBox="1"/>
          <p:nvPr/>
        </p:nvSpPr>
        <p:spPr>
          <a:xfrm>
            <a:off x="19649854" y="895895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29/30</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J</a:t>
            </a:r>
            <a:r>
              <a:rPr sz="4400" b="0" dirty="0">
                <a:solidFill>
                  <a:schemeClr val="accent1"/>
                </a:solidFill>
              </a:rPr>
              <a:t>une</a:t>
            </a:r>
          </a:p>
        </p:txBody>
      </p:sp>
      <p:sp>
        <p:nvSpPr>
          <p:cNvPr id="69" name="TextBox 68"/>
          <p:cNvSpPr txBox="1"/>
          <p:nvPr/>
        </p:nvSpPr>
        <p:spPr>
          <a:xfrm>
            <a:off x="1093025"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 July</a:t>
            </a:r>
            <a:endParaRPr sz="2600" b="0" dirty="0">
              <a:solidFill>
                <a:schemeClr val="bg2">
                  <a:lumMod val="90000"/>
                </a:schemeClr>
              </a:solidFill>
            </a:endParaRPr>
          </a:p>
        </p:txBody>
      </p:sp>
      <p:sp>
        <p:nvSpPr>
          <p:cNvPr id="70" name="TextBox 69"/>
          <p:cNvSpPr txBox="1"/>
          <p:nvPr/>
        </p:nvSpPr>
        <p:spPr>
          <a:xfrm>
            <a:off x="4764373" y="10806042"/>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a:solidFill>
                  <a:schemeClr val="bg2">
                    <a:lumMod val="90000"/>
                  </a:schemeClr>
                </a:solidFill>
              </a:rPr>
              <a:t>2</a:t>
            </a:r>
            <a:endParaRPr lang="en-US" sz="2600" b="0" dirty="0">
              <a:solidFill>
                <a:schemeClr val="bg2">
                  <a:lumMod val="90000"/>
                </a:schemeClr>
              </a:solidFill>
            </a:endParaRPr>
          </a:p>
        </p:txBody>
      </p:sp>
      <p:sp>
        <p:nvSpPr>
          <p:cNvPr id="71" name="TextBox 70"/>
          <p:cNvSpPr txBox="1"/>
          <p:nvPr/>
        </p:nvSpPr>
        <p:spPr>
          <a:xfrm>
            <a:off x="8512833"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3</a:t>
            </a:r>
            <a:endParaRPr sz="2600" b="0" dirty="0">
              <a:solidFill>
                <a:schemeClr val="bg2">
                  <a:lumMod val="90000"/>
                </a:schemeClr>
              </a:solidFill>
            </a:endParaRPr>
          </a:p>
        </p:txBody>
      </p:sp>
      <p:sp>
        <p:nvSpPr>
          <p:cNvPr id="72" name="TextBox 71"/>
          <p:cNvSpPr txBox="1"/>
          <p:nvPr/>
        </p:nvSpPr>
        <p:spPr>
          <a:xfrm>
            <a:off x="12191204"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3" name="TextBox 72"/>
          <p:cNvSpPr txBox="1"/>
          <p:nvPr/>
        </p:nvSpPr>
        <p:spPr>
          <a:xfrm>
            <a:off x="15925635"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4" name="TextBox 73"/>
          <p:cNvSpPr txBox="1"/>
          <p:nvPr/>
        </p:nvSpPr>
        <p:spPr>
          <a:xfrm>
            <a:off x="19649854" y="1080604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6/7</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64373"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191204"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25636"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106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64373"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191204"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25636"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394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64373"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191204"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25636"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682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64373"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191204"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25636"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6970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64373"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191204"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25636"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25883"/>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64373"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191204"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25636"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297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3757BB9B-B5B9-1E43-905E-4FB5BD02AF64}"/>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AE692ADD-4524-E642-972E-4C7FC6199D94}"/>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130566B0-CA5F-FD46-B6EC-BE3248FEB286}"/>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0E786F1E-7A8B-0C40-B409-7C0ECE4C8FED}"/>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3985870C-68BE-AA43-ADBC-C25F60C9274D}"/>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C70F382F-C614-AE4B-AF4B-EA84AFC69630}"/>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3395524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525506F-9404-FE4D-9440-9C7D6F14FD5C}"/>
              </a:ext>
            </a:extLst>
          </p:cNvPr>
          <p:cNvSpPr>
            <a:spLocks noGrp="1"/>
          </p:cNvSpPr>
          <p:nvPr>
            <p:ph sz="quarter" idx="10"/>
          </p:nvPr>
        </p:nvSpPr>
        <p:spPr>
          <a:xfrm>
            <a:off x="1257300" y="2860675"/>
            <a:ext cx="21863051" cy="94710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208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July 2019">
    <p:spTree>
      <p:nvGrpSpPr>
        <p:cNvPr id="1" name=""/>
        <p:cNvGrpSpPr/>
        <p:nvPr/>
      </p:nvGrpSpPr>
      <p:grpSpPr>
        <a:xfrm>
          <a:off x="0" y="0"/>
          <a:ext cx="0" cy="0"/>
          <a:chOff x="0" y="0"/>
          <a:chExt cx="0" cy="0"/>
        </a:xfrm>
      </p:grpSpPr>
      <p:sp>
        <p:nvSpPr>
          <p:cNvPr id="1792" name="TextBox 1791"/>
          <p:cNvSpPr txBox="1"/>
          <p:nvPr/>
        </p:nvSpPr>
        <p:spPr>
          <a:xfrm>
            <a:off x="1093019" y="16457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July</a:t>
            </a:r>
            <a:endParaRPr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p>
            <a:pPr algn="l"/>
            <a:r>
              <a:rPr lang="en-US" sz="2600" b="0" dirty="0">
                <a:solidFill>
                  <a:schemeClr val="tx1"/>
                </a:solidFill>
              </a:rPr>
              <a:t>2</a:t>
            </a:r>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3</a:t>
            </a:r>
          </a:p>
        </p:txBody>
      </p:sp>
      <p:sp>
        <p:nvSpPr>
          <p:cNvPr id="1795" name="TextBox 1794"/>
          <p:cNvSpPr txBox="1"/>
          <p:nvPr userDrawn="1"/>
        </p:nvSpPr>
        <p:spPr>
          <a:xfrm>
            <a:off x="12191204" y="1645734"/>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4</a:t>
            </a:r>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5</a:t>
            </a:r>
          </a:p>
        </p:txBody>
      </p:sp>
      <p:sp>
        <p:nvSpPr>
          <p:cNvPr id="1797" name="TextBox 1796"/>
          <p:cNvSpPr txBox="1"/>
          <p:nvPr/>
        </p:nvSpPr>
        <p:spPr>
          <a:xfrm>
            <a:off x="19649854" y="16457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6/7</a:t>
            </a:r>
          </a:p>
        </p:txBody>
      </p:sp>
      <p:sp>
        <p:nvSpPr>
          <p:cNvPr id="1798" name="TextBox 1797"/>
          <p:cNvSpPr txBox="1"/>
          <p:nvPr/>
        </p:nvSpPr>
        <p:spPr>
          <a:xfrm>
            <a:off x="1093025" y="347556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13/14</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20/21</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2" name="TextBox 1811"/>
          <p:cNvSpPr txBox="1"/>
          <p:nvPr/>
        </p:nvSpPr>
        <p:spPr>
          <a:xfrm>
            <a:off x="8512830" y="7133162"/>
            <a:ext cx="3657362" cy="768096"/>
          </a:xfrm>
          <a:prstGeom prst="rect">
            <a:avLst/>
          </a:prstGeom>
          <a:noFill/>
        </p:spPr>
        <p:txBody>
          <a:bodyPr wrap="square" tIns="0" bIns="0" rtlCol="0" anchor="ctr">
            <a:noAutofit/>
          </a:bodyPr>
          <a:lstStyle/>
          <a:p>
            <a:pPr algn="l"/>
            <a:r>
              <a:rPr lang="en-US" sz="2600" b="0">
                <a:solidFill>
                  <a:schemeClr val="tx1"/>
                </a:solidFill>
              </a:rPr>
              <a:t>24</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a:solidFill>
                  <a:schemeClr val="tx1"/>
                </a:solidFill>
              </a:rPr>
              <a:t>26</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27/28</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dirty="0">
                <a:solidFill>
                  <a:schemeClr val="tx1"/>
                </a:solidFill>
              </a:rPr>
              <a:t>30</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algn="l"/>
            <a:r>
              <a:rPr lang="en-US" sz="2600" b="0" dirty="0">
                <a:solidFill>
                  <a:schemeClr val="tx1"/>
                </a:solidFill>
              </a:rPr>
              <a:t>31</a:t>
            </a:r>
            <a:endParaRPr sz="2600" b="0" dirty="0">
              <a:solidFill>
                <a:schemeClr val="tx1"/>
              </a:solidFill>
            </a:endParaRP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 August</a:t>
            </a:r>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a:t>
            </a:r>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3/4</a:t>
            </a:r>
          </a:p>
        </p:txBody>
      </p:sp>
      <p:sp>
        <p:nvSpPr>
          <p:cNvPr id="1822" name="TextBox 1821"/>
          <p:cNvSpPr txBox="1"/>
          <p:nvPr/>
        </p:nvSpPr>
        <p:spPr>
          <a:xfrm>
            <a:off x="1093025" y="10809050"/>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5</a:t>
            </a:r>
          </a:p>
        </p:txBody>
      </p:sp>
      <p:sp>
        <p:nvSpPr>
          <p:cNvPr id="1823" name="TextBox 1822"/>
          <p:cNvSpPr txBox="1"/>
          <p:nvPr/>
        </p:nvSpPr>
        <p:spPr>
          <a:xfrm>
            <a:off x="4764373" y="10809050"/>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6</a:t>
            </a:r>
          </a:p>
        </p:txBody>
      </p:sp>
      <p:sp>
        <p:nvSpPr>
          <p:cNvPr id="1824" name="TextBox 1823"/>
          <p:cNvSpPr txBox="1"/>
          <p:nvPr/>
        </p:nvSpPr>
        <p:spPr>
          <a:xfrm>
            <a:off x="8512833" y="10809050"/>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7</a:t>
            </a:r>
          </a:p>
        </p:txBody>
      </p:sp>
      <p:sp>
        <p:nvSpPr>
          <p:cNvPr id="1825" name="TextBox 1824"/>
          <p:cNvSpPr txBox="1"/>
          <p:nvPr/>
        </p:nvSpPr>
        <p:spPr>
          <a:xfrm>
            <a:off x="12191204" y="1080905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8</a:t>
            </a:r>
            <a:endParaRPr sz="2600" b="0" dirty="0">
              <a:solidFill>
                <a:schemeClr val="bg2">
                  <a:lumMod val="90000"/>
                </a:schemeClr>
              </a:solidFill>
            </a:endParaRPr>
          </a:p>
        </p:txBody>
      </p:sp>
      <p:sp>
        <p:nvSpPr>
          <p:cNvPr id="1826" name="TextBox 1825"/>
          <p:cNvSpPr txBox="1"/>
          <p:nvPr/>
        </p:nvSpPr>
        <p:spPr>
          <a:xfrm>
            <a:off x="15925635" y="1080905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9</a:t>
            </a:r>
            <a:endParaRPr sz="2600" b="0" dirty="0">
              <a:solidFill>
                <a:schemeClr val="bg2">
                  <a:lumMod val="90000"/>
                </a:schemeClr>
              </a:solidFill>
            </a:endParaRPr>
          </a:p>
        </p:txBody>
      </p:sp>
      <p:sp>
        <p:nvSpPr>
          <p:cNvPr id="1827" name="TextBox 1826"/>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10/11</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J</a:t>
            </a:r>
            <a:r>
              <a:rPr sz="4400" b="0" dirty="0">
                <a:solidFill>
                  <a:schemeClr val="accent1"/>
                </a:solidFill>
              </a:rPr>
              <a:t>uly</a:t>
            </a:r>
          </a:p>
        </p:txBody>
      </p:sp>
      <p:sp>
        <p:nvSpPr>
          <p:cNvPr id="40"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1" hasCustomPrompt="1"/>
          </p:nvPr>
        </p:nvSpPr>
        <p:spPr>
          <a:xfrm>
            <a:off x="19676607"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40" hasCustomPrompt="1"/>
          </p:nvPr>
        </p:nvSpPr>
        <p:spPr>
          <a:xfrm>
            <a:off x="19676607"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2" hasCustomPrompt="1"/>
          </p:nvPr>
        </p:nvSpPr>
        <p:spPr>
          <a:xfrm>
            <a:off x="19676607"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3" hasCustomPrompt="1"/>
          </p:nvPr>
        </p:nvSpPr>
        <p:spPr>
          <a:xfrm>
            <a:off x="19676607"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4" hasCustomPrompt="1"/>
          </p:nvPr>
        </p:nvSpPr>
        <p:spPr>
          <a:xfrm>
            <a:off x="19676607"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5" hasCustomPrompt="1"/>
          </p:nvPr>
        </p:nvSpPr>
        <p:spPr>
          <a:xfrm>
            <a:off x="19676607"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F935DC76-966A-6340-A75F-F207A1E4EB34}"/>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1D7E993E-A8CF-9240-96DC-44286ACFB462}"/>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AE42FC4E-1758-544F-8EEE-86EADAFB554E}"/>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3D8FB1E9-CD6F-0941-AF53-A4B301D2394C}"/>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2968F76A-7184-9A47-82D2-3AE149E5BC39}"/>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17211CDF-5945-0341-8211-FD1FF7AFD99F}"/>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226944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ugust 2019">
    <p:spTree>
      <p:nvGrpSpPr>
        <p:cNvPr id="1" name=""/>
        <p:cNvGrpSpPr/>
        <p:nvPr/>
      </p:nvGrpSpPr>
      <p:grpSpPr>
        <a:xfrm>
          <a:off x="0" y="0"/>
          <a:ext cx="0" cy="0"/>
          <a:chOff x="0" y="0"/>
          <a:chExt cx="0" cy="0"/>
        </a:xfrm>
      </p:grpSpPr>
      <p:sp>
        <p:nvSpPr>
          <p:cNvPr id="1792" name="TextBox 1791"/>
          <p:cNvSpPr txBox="1"/>
          <p:nvPr/>
        </p:nvSpPr>
        <p:spPr>
          <a:xfrm>
            <a:off x="1093019" y="16418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29</a:t>
            </a:r>
            <a:r>
              <a:rPr sz="2600" b="0" dirty="0">
                <a:solidFill>
                  <a:schemeClr val="bg2">
                    <a:lumMod val="90000"/>
                  </a:schemeClr>
                </a:solidFill>
              </a:rPr>
              <a:t> July</a:t>
            </a:r>
          </a:p>
        </p:txBody>
      </p:sp>
      <p:sp>
        <p:nvSpPr>
          <p:cNvPr id="1793" name="TextBox 1792"/>
          <p:cNvSpPr txBox="1"/>
          <p:nvPr/>
        </p:nvSpPr>
        <p:spPr>
          <a:xfrm>
            <a:off x="4764373" y="1641844"/>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bg2">
                    <a:lumMod val="90000"/>
                  </a:schemeClr>
                </a:solidFill>
              </a:rPr>
              <a:t>30</a:t>
            </a:r>
          </a:p>
        </p:txBody>
      </p:sp>
      <p:sp>
        <p:nvSpPr>
          <p:cNvPr id="1794" name="TextBox 1793"/>
          <p:cNvSpPr txBox="1"/>
          <p:nvPr/>
        </p:nvSpPr>
        <p:spPr>
          <a:xfrm>
            <a:off x="8512830" y="1641844"/>
            <a:ext cx="3657362" cy="768096"/>
          </a:xfrm>
          <a:prstGeom prst="rect">
            <a:avLst/>
          </a:prstGeom>
          <a:noFill/>
        </p:spPr>
        <p:txBody>
          <a:bodyPr wrap="square" tIns="0" bIns="0" rtlCol="0" anchor="ctr">
            <a:noAutofit/>
          </a:bodyPr>
          <a:lstStyle>
            <a:defPPr>
              <a:defRPr lang="en-US"/>
            </a:defPPr>
            <a:lvl1pPr lvl="0">
              <a:defRPr sz="1300" b="0"/>
            </a:lvl1pPr>
          </a:lstStyle>
          <a:p>
            <a:pPr algn="l"/>
            <a:r>
              <a:rPr lang="en-US" sz="2600" b="0" dirty="0">
                <a:solidFill>
                  <a:schemeClr val="bg2">
                    <a:lumMod val="90000"/>
                  </a:schemeClr>
                </a:solidFill>
              </a:rPr>
              <a:t>31</a:t>
            </a:r>
          </a:p>
        </p:txBody>
      </p:sp>
      <p:sp>
        <p:nvSpPr>
          <p:cNvPr id="1795" name="TextBox 1794"/>
          <p:cNvSpPr txBox="1"/>
          <p:nvPr/>
        </p:nvSpPr>
        <p:spPr>
          <a:xfrm>
            <a:off x="12191204" y="1641844"/>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August</a:t>
            </a:r>
            <a:endParaRPr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1796" name="TextBox 1795"/>
          <p:cNvSpPr txBox="1"/>
          <p:nvPr/>
        </p:nvSpPr>
        <p:spPr>
          <a:xfrm>
            <a:off x="15925635" y="1641844"/>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a:t>
            </a:r>
          </a:p>
        </p:txBody>
      </p:sp>
      <p:sp>
        <p:nvSpPr>
          <p:cNvPr id="1797" name="TextBox 1796"/>
          <p:cNvSpPr txBox="1"/>
          <p:nvPr/>
        </p:nvSpPr>
        <p:spPr>
          <a:xfrm>
            <a:off x="19649854" y="1641844"/>
            <a:ext cx="3657362" cy="768096"/>
          </a:xfrm>
          <a:prstGeom prst="rect">
            <a:avLst/>
          </a:prstGeom>
          <a:noFill/>
        </p:spPr>
        <p:txBody>
          <a:bodyPr wrap="square" tIns="0" bIns="0" rtlCol="0" anchor="ctr">
            <a:noAutofit/>
          </a:bodyPr>
          <a:lstStyle/>
          <a:p>
            <a:pPr algn="l"/>
            <a:r>
              <a:rPr lang="en-US" sz="2600" b="0" dirty="0">
                <a:solidFill>
                  <a:schemeClr val="tx1"/>
                </a:solidFill>
              </a:rPr>
              <a:t>3/5</a:t>
            </a:r>
            <a:endParaRPr sz="2600" b="0" dirty="0">
              <a:solidFill>
                <a:schemeClr val="tx1"/>
              </a:solidFill>
            </a:endParaRPr>
          </a:p>
        </p:txBody>
      </p:sp>
      <p:sp>
        <p:nvSpPr>
          <p:cNvPr id="1798" name="TextBox 1797"/>
          <p:cNvSpPr txBox="1"/>
          <p:nvPr/>
        </p:nvSpPr>
        <p:spPr>
          <a:xfrm>
            <a:off x="1093025" y="347167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799" name="TextBox 1798"/>
          <p:cNvSpPr txBox="1"/>
          <p:nvPr/>
        </p:nvSpPr>
        <p:spPr>
          <a:xfrm>
            <a:off x="4764373" y="3471672"/>
            <a:ext cx="3657362" cy="768096"/>
          </a:xfrm>
          <a:prstGeom prst="rect">
            <a:avLst/>
          </a:prstGeom>
          <a:noFill/>
        </p:spPr>
        <p:txBody>
          <a:bodyPr wrap="square" tIns="0" bIns="0" rtlCol="0" anchor="ctr">
            <a:noAutofit/>
          </a:bodyPr>
          <a:lstStyle/>
          <a:p>
            <a:pPr algn="l"/>
            <a:r>
              <a:rPr lang="en-US" sz="2600" b="0">
                <a:solidFill>
                  <a:schemeClr val="tx1"/>
                </a:solidFill>
              </a:rPr>
              <a:t>6</a:t>
            </a:r>
            <a:endParaRPr sz="2600" b="0" dirty="0">
              <a:solidFill>
                <a:schemeClr val="tx1"/>
              </a:solidFill>
            </a:endParaRPr>
          </a:p>
        </p:txBody>
      </p:sp>
      <p:sp>
        <p:nvSpPr>
          <p:cNvPr id="1800" name="TextBox 1799"/>
          <p:cNvSpPr txBox="1"/>
          <p:nvPr/>
        </p:nvSpPr>
        <p:spPr>
          <a:xfrm>
            <a:off x="8512830" y="3471672"/>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1" name="TextBox 1800"/>
          <p:cNvSpPr txBox="1"/>
          <p:nvPr/>
        </p:nvSpPr>
        <p:spPr>
          <a:xfrm>
            <a:off x="12191204" y="347167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2" name="TextBox 1801"/>
          <p:cNvSpPr txBox="1"/>
          <p:nvPr/>
        </p:nvSpPr>
        <p:spPr>
          <a:xfrm>
            <a:off x="15925635" y="347167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3" name="TextBox 1802"/>
          <p:cNvSpPr txBox="1"/>
          <p:nvPr/>
        </p:nvSpPr>
        <p:spPr>
          <a:xfrm>
            <a:off x="19649854" y="3471672"/>
            <a:ext cx="3657362" cy="768096"/>
          </a:xfrm>
          <a:prstGeom prst="rect">
            <a:avLst/>
          </a:prstGeom>
          <a:noFill/>
        </p:spPr>
        <p:txBody>
          <a:bodyPr wrap="square" tIns="0" bIns="0" rtlCol="0" anchor="ctr">
            <a:noAutofit/>
          </a:bodyPr>
          <a:lstStyle/>
          <a:p>
            <a:pPr algn="l"/>
            <a:r>
              <a:rPr lang="en-US" sz="2600" b="0" dirty="0">
                <a:solidFill>
                  <a:schemeClr val="tx1"/>
                </a:solidFill>
              </a:rPr>
              <a:t>10/11</a:t>
            </a:r>
            <a:endParaRPr sz="2600" b="0" dirty="0">
              <a:solidFill>
                <a:schemeClr val="tx1"/>
              </a:solidFill>
            </a:endParaRPr>
          </a:p>
        </p:txBody>
      </p:sp>
      <p:sp>
        <p:nvSpPr>
          <p:cNvPr id="1804" name="TextBox 1803"/>
          <p:cNvSpPr txBox="1"/>
          <p:nvPr/>
        </p:nvSpPr>
        <p:spPr>
          <a:xfrm>
            <a:off x="1093025" y="530047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5" name="TextBox 1804"/>
          <p:cNvSpPr txBox="1"/>
          <p:nvPr/>
        </p:nvSpPr>
        <p:spPr>
          <a:xfrm>
            <a:off x="4764373" y="5300472"/>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6" name="TextBox 1805"/>
          <p:cNvSpPr txBox="1"/>
          <p:nvPr/>
        </p:nvSpPr>
        <p:spPr>
          <a:xfrm>
            <a:off x="8512830" y="530047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7" name="TextBox 1806"/>
          <p:cNvSpPr txBox="1"/>
          <p:nvPr/>
        </p:nvSpPr>
        <p:spPr>
          <a:xfrm>
            <a:off x="12191204" y="530047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8" name="TextBox 1807"/>
          <p:cNvSpPr txBox="1"/>
          <p:nvPr/>
        </p:nvSpPr>
        <p:spPr>
          <a:xfrm>
            <a:off x="15925635" y="530047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9" name="TextBox 1808"/>
          <p:cNvSpPr txBox="1"/>
          <p:nvPr/>
        </p:nvSpPr>
        <p:spPr>
          <a:xfrm>
            <a:off x="19649854" y="5300472"/>
            <a:ext cx="3657362" cy="768096"/>
          </a:xfrm>
          <a:prstGeom prst="rect">
            <a:avLst/>
          </a:prstGeom>
          <a:noFill/>
        </p:spPr>
        <p:txBody>
          <a:bodyPr wrap="square" tIns="0" bIns="0" rtlCol="0" anchor="ctr">
            <a:noAutofit/>
          </a:bodyPr>
          <a:lstStyle/>
          <a:p>
            <a:pPr algn="l"/>
            <a:r>
              <a:rPr lang="en-US" sz="2600" b="0" dirty="0">
                <a:solidFill>
                  <a:schemeClr val="tx1"/>
                </a:solidFill>
              </a:rPr>
              <a:t>17/18</a:t>
            </a:r>
            <a:endParaRPr sz="2600" b="0" dirty="0">
              <a:solidFill>
                <a:schemeClr val="tx1"/>
              </a:solidFill>
            </a:endParaRPr>
          </a:p>
        </p:txBody>
      </p:sp>
      <p:sp>
        <p:nvSpPr>
          <p:cNvPr id="1810" name="TextBox 1809"/>
          <p:cNvSpPr txBox="1"/>
          <p:nvPr/>
        </p:nvSpPr>
        <p:spPr>
          <a:xfrm>
            <a:off x="1093025" y="712927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1" name="TextBox 1810"/>
          <p:cNvSpPr txBox="1"/>
          <p:nvPr/>
        </p:nvSpPr>
        <p:spPr>
          <a:xfrm>
            <a:off x="4764373" y="712927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2" name="TextBox 1811"/>
          <p:cNvSpPr txBox="1"/>
          <p:nvPr/>
        </p:nvSpPr>
        <p:spPr>
          <a:xfrm>
            <a:off x="8512830" y="712927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3" name="TextBox 1812"/>
          <p:cNvSpPr txBox="1"/>
          <p:nvPr/>
        </p:nvSpPr>
        <p:spPr>
          <a:xfrm>
            <a:off x="12191204" y="712927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4" name="TextBox 1813"/>
          <p:cNvSpPr txBox="1"/>
          <p:nvPr/>
        </p:nvSpPr>
        <p:spPr>
          <a:xfrm>
            <a:off x="15925635" y="712927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5" name="TextBox 1814"/>
          <p:cNvSpPr txBox="1"/>
          <p:nvPr/>
        </p:nvSpPr>
        <p:spPr>
          <a:xfrm>
            <a:off x="19649854" y="7129272"/>
            <a:ext cx="3657362" cy="768096"/>
          </a:xfrm>
          <a:prstGeom prst="rect">
            <a:avLst/>
          </a:prstGeom>
          <a:noFill/>
        </p:spPr>
        <p:txBody>
          <a:bodyPr wrap="square" tIns="0" bIns="0" rtlCol="0" anchor="ctr">
            <a:noAutofit/>
          </a:bodyPr>
          <a:lstStyle/>
          <a:p>
            <a:pPr algn="l"/>
            <a:r>
              <a:rPr lang="en-US" sz="2600" b="0" dirty="0">
                <a:solidFill>
                  <a:schemeClr val="tx1"/>
                </a:solidFill>
              </a:rPr>
              <a:t>24/25</a:t>
            </a:r>
            <a:endParaRPr sz="2600" b="0" dirty="0">
              <a:solidFill>
                <a:schemeClr val="tx1"/>
              </a:solidFill>
            </a:endParaRPr>
          </a:p>
        </p:txBody>
      </p:sp>
      <p:sp>
        <p:nvSpPr>
          <p:cNvPr id="1816" name="TextBox 1815"/>
          <p:cNvSpPr txBox="1"/>
          <p:nvPr/>
        </p:nvSpPr>
        <p:spPr>
          <a:xfrm>
            <a:off x="1093025" y="8958072"/>
            <a:ext cx="3657362" cy="768096"/>
          </a:xfrm>
          <a:prstGeom prst="rect">
            <a:avLst/>
          </a:prstGeom>
          <a:noFill/>
        </p:spPr>
        <p:txBody>
          <a:bodyPr wrap="square" tIns="0" bIns="0" rtlCol="0" anchor="ctr">
            <a:noAutofit/>
          </a:bodyPr>
          <a:lstStyle/>
          <a:p>
            <a:pPr algn="l"/>
            <a:r>
              <a:rPr lang="en-US" sz="2600" b="0" dirty="0">
                <a:solidFill>
                  <a:schemeClr val="tx1"/>
                </a:solidFill>
              </a:rPr>
              <a:t>26</a:t>
            </a:r>
            <a:endParaRPr sz="2600" b="0" dirty="0">
              <a:solidFill>
                <a:schemeClr val="tx1"/>
              </a:solidFill>
            </a:endParaRPr>
          </a:p>
        </p:txBody>
      </p:sp>
      <p:sp>
        <p:nvSpPr>
          <p:cNvPr id="1817" name="TextBox 1816"/>
          <p:cNvSpPr txBox="1"/>
          <p:nvPr/>
        </p:nvSpPr>
        <p:spPr>
          <a:xfrm>
            <a:off x="4764373" y="8958072"/>
            <a:ext cx="3657362" cy="768096"/>
          </a:xfrm>
          <a:prstGeom prst="rect">
            <a:avLst/>
          </a:prstGeom>
          <a:noFill/>
        </p:spPr>
        <p:txBody>
          <a:bodyPr wrap="square" tIns="0" bIns="0" rtlCol="0" anchor="ctr">
            <a:noAutofit/>
          </a:bodyPr>
          <a:lstStyle/>
          <a:p>
            <a:pPr algn="l"/>
            <a:r>
              <a:rPr lang="en-US" sz="2600" b="0" dirty="0">
                <a:solidFill>
                  <a:schemeClr val="tx1"/>
                </a:solidFill>
              </a:rPr>
              <a:t>27</a:t>
            </a:r>
            <a:endParaRPr sz="2600" b="0" dirty="0">
              <a:solidFill>
                <a:schemeClr val="tx1"/>
              </a:solidFill>
            </a:endParaRPr>
          </a:p>
        </p:txBody>
      </p:sp>
      <p:sp>
        <p:nvSpPr>
          <p:cNvPr id="1818" name="TextBox 1817"/>
          <p:cNvSpPr txBox="1"/>
          <p:nvPr/>
        </p:nvSpPr>
        <p:spPr>
          <a:xfrm>
            <a:off x="8512830" y="8958072"/>
            <a:ext cx="3657362" cy="768096"/>
          </a:xfrm>
          <a:prstGeom prst="rect">
            <a:avLst/>
          </a:prstGeom>
          <a:noFill/>
        </p:spPr>
        <p:txBody>
          <a:bodyPr wrap="square" tIns="0" bIns="0" rtlCol="0" anchor="ctr">
            <a:noAutofit/>
          </a:bodyPr>
          <a:lstStyle/>
          <a:p>
            <a:pPr algn="l"/>
            <a:r>
              <a:rPr lang="en-US" sz="2600" b="0" dirty="0">
                <a:solidFill>
                  <a:schemeClr val="tx1"/>
                </a:solidFill>
              </a:rPr>
              <a:t>28</a:t>
            </a:r>
            <a:endParaRPr sz="2600" b="0" dirty="0">
              <a:solidFill>
                <a:schemeClr val="tx1"/>
              </a:solidFill>
            </a:endParaRPr>
          </a:p>
        </p:txBody>
      </p:sp>
      <p:sp>
        <p:nvSpPr>
          <p:cNvPr id="1819" name="TextBox 1818"/>
          <p:cNvSpPr txBox="1"/>
          <p:nvPr/>
        </p:nvSpPr>
        <p:spPr>
          <a:xfrm>
            <a:off x="12191204" y="895807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20" name="TextBox 1819"/>
          <p:cNvSpPr txBox="1"/>
          <p:nvPr/>
        </p:nvSpPr>
        <p:spPr>
          <a:xfrm>
            <a:off x="15925635" y="8958072"/>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solidFill>
                  <a:schemeClr val="bg1">
                    <a:lumMod val="50000"/>
                  </a:schemeClr>
                </a:solidFill>
              </a:rPr>
              <a:t>30</a:t>
            </a:r>
            <a:endParaRPr sz="2600" dirty="0">
              <a:solidFill>
                <a:schemeClr val="bg1">
                  <a:lumMod val="50000"/>
                </a:schemeClr>
              </a:solidFill>
            </a:endParaRPr>
          </a:p>
        </p:txBody>
      </p:sp>
      <p:sp>
        <p:nvSpPr>
          <p:cNvPr id="1821" name="TextBox 1820"/>
          <p:cNvSpPr txBox="1"/>
          <p:nvPr/>
        </p:nvSpPr>
        <p:spPr>
          <a:xfrm>
            <a:off x="19649854" y="895807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dirty="0">
                <a:solidFill>
                  <a:schemeClr val="bg1">
                    <a:lumMod val="50000"/>
                  </a:schemeClr>
                </a:solidFill>
              </a:rPr>
              <a:t>31 / 1 September</a:t>
            </a:r>
            <a:endParaRPr lang="en-US" sz="2600" dirty="0">
              <a:solidFill>
                <a:schemeClr val="bg1">
                  <a:lumMod val="75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A</a:t>
            </a:r>
            <a:r>
              <a:rPr sz="4400" b="0" dirty="0">
                <a:solidFill>
                  <a:schemeClr val="accent1"/>
                </a:solidFill>
              </a:rPr>
              <a:t>ugust</a:t>
            </a:r>
          </a:p>
        </p:txBody>
      </p:sp>
      <p:sp>
        <p:nvSpPr>
          <p:cNvPr id="69" name="TextBox 68"/>
          <p:cNvSpPr txBox="1"/>
          <p:nvPr/>
        </p:nvSpPr>
        <p:spPr>
          <a:xfrm>
            <a:off x="1093025"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a:t>
            </a:r>
            <a:endParaRPr sz="2600" b="0" dirty="0">
              <a:solidFill>
                <a:schemeClr val="bg2">
                  <a:lumMod val="90000"/>
                </a:schemeClr>
              </a:solidFill>
            </a:endParaRPr>
          </a:p>
        </p:txBody>
      </p:sp>
      <p:sp>
        <p:nvSpPr>
          <p:cNvPr id="70" name="TextBox 69"/>
          <p:cNvSpPr txBox="1"/>
          <p:nvPr/>
        </p:nvSpPr>
        <p:spPr>
          <a:xfrm>
            <a:off x="4764373"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3</a:t>
            </a:r>
            <a:endParaRPr sz="2600" b="0" dirty="0">
              <a:solidFill>
                <a:schemeClr val="bg2">
                  <a:lumMod val="90000"/>
                </a:schemeClr>
              </a:solidFill>
            </a:endParaRPr>
          </a:p>
        </p:txBody>
      </p:sp>
      <p:sp>
        <p:nvSpPr>
          <p:cNvPr id="71" name="TextBox 70"/>
          <p:cNvSpPr txBox="1"/>
          <p:nvPr/>
        </p:nvSpPr>
        <p:spPr>
          <a:xfrm>
            <a:off x="8512833"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72" name="TextBox 71"/>
          <p:cNvSpPr txBox="1"/>
          <p:nvPr/>
        </p:nvSpPr>
        <p:spPr>
          <a:xfrm>
            <a:off x="1219120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3" name="TextBox 72"/>
          <p:cNvSpPr txBox="1"/>
          <p:nvPr/>
        </p:nvSpPr>
        <p:spPr>
          <a:xfrm>
            <a:off x="15925635"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a:t>
            </a:r>
            <a:endParaRPr sz="2600" b="0" dirty="0">
              <a:solidFill>
                <a:schemeClr val="bg2">
                  <a:lumMod val="90000"/>
                </a:schemeClr>
              </a:solidFill>
            </a:endParaRPr>
          </a:p>
        </p:txBody>
      </p:sp>
      <p:sp>
        <p:nvSpPr>
          <p:cNvPr id="74" name="TextBox 73"/>
          <p:cNvSpPr txBox="1"/>
          <p:nvPr/>
        </p:nvSpPr>
        <p:spPr>
          <a:xfrm>
            <a:off x="1964985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7/8</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22643A40-83A5-454E-9103-60C944150F0E}"/>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4D94A833-7BCC-AC40-B9C4-0628487CA2B9}"/>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E2379662-A59E-3D42-BC7D-FE6CA1D5AE41}"/>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9B2737DC-CC32-6646-AC93-497EC28EA799}"/>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1426DAD5-B456-094B-81FA-D2B11F219487}"/>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0B576663-407A-714A-BE22-E9CA87095EF0}"/>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547258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ptember 2019">
    <p:spTree>
      <p:nvGrpSpPr>
        <p:cNvPr id="1" name=""/>
        <p:cNvGrpSpPr/>
        <p:nvPr/>
      </p:nvGrpSpPr>
      <p:grpSpPr>
        <a:xfrm>
          <a:off x="0" y="0"/>
          <a:ext cx="0" cy="0"/>
          <a:chOff x="0" y="0"/>
          <a:chExt cx="0" cy="0"/>
        </a:xfrm>
      </p:grpSpPr>
      <p:sp>
        <p:nvSpPr>
          <p:cNvPr id="1792" name="TextBox 1791"/>
          <p:cNvSpPr txBox="1"/>
          <p:nvPr/>
        </p:nvSpPr>
        <p:spPr>
          <a:xfrm>
            <a:off x="1093019" y="1645734"/>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26 August</a:t>
            </a: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solidFill>
                  <a:schemeClr val="bg2">
                    <a:lumMod val="90000"/>
                  </a:schemeClr>
                </a:solidFill>
              </a:defRPr>
            </a:lvl1pPr>
          </a:lstStyle>
          <a:p>
            <a:pPr lvl="0"/>
            <a:r>
              <a:rPr lang="en-US" sz="2600" dirty="0"/>
              <a:t>27</a:t>
            </a:r>
            <a:endParaRPr sz="2600" dirty="0"/>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lvl="0"/>
            <a:r>
              <a:rPr lang="en-US" sz="2600" dirty="0"/>
              <a:t>28</a:t>
            </a:r>
            <a:endParaRPr sz="2600" dirty="0"/>
          </a:p>
        </p:txBody>
      </p:sp>
      <p:sp>
        <p:nvSpPr>
          <p:cNvPr id="1795" name="TextBox 1794"/>
          <p:cNvSpPr txBox="1"/>
          <p:nvPr/>
        </p:nvSpPr>
        <p:spPr>
          <a:xfrm>
            <a:off x="12191204" y="1645734"/>
            <a:ext cx="3657362" cy="768096"/>
          </a:xfrm>
          <a:prstGeom prst="rect">
            <a:avLst/>
          </a:prstGeom>
          <a:noFill/>
        </p:spPr>
        <p:txBody>
          <a:bodyPr wrap="square" tIns="0" bIns="0" rtlCol="0" anchor="ctr">
            <a:noAutofit/>
          </a:bodyPr>
          <a:lstStyle>
            <a:defPPr>
              <a:defRPr lang="en-US"/>
            </a:defPPr>
            <a:lvl1pPr marR="0" lvl="0" indent="0" fontAlgn="auto">
              <a:lnSpc>
                <a:spcPct val="100000"/>
              </a:lnSpc>
              <a:spcBef>
                <a:spcPts val="0"/>
              </a:spcBef>
              <a:spcAft>
                <a:spcPts val="0"/>
              </a:spcAft>
              <a:buClrTx/>
              <a:buSzTx/>
              <a:buFontTx/>
              <a:buNone/>
              <a:tabLst/>
              <a:defRPr sz="1300" b="0">
                <a:solidFill>
                  <a:schemeClr val="bg2">
                    <a:lumMod val="90000"/>
                  </a:schemeClr>
                </a:solidFill>
              </a:defRPr>
            </a:lvl1pPr>
          </a:lstStyle>
          <a:p>
            <a:pPr lvl="0"/>
            <a:r>
              <a:rPr lang="en-US" sz="2600" dirty="0"/>
              <a:t>29</a:t>
            </a:r>
            <a:endParaRPr sz="2600" dirty="0"/>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p>
            <a:pPr algn="l"/>
            <a:r>
              <a:rPr lang="en-US" sz="2600" b="0" dirty="0">
                <a:solidFill>
                  <a:schemeClr val="bg1">
                    <a:lumMod val="75000"/>
                  </a:schemeClr>
                </a:solidFill>
              </a:rPr>
              <a:t>30</a:t>
            </a:r>
            <a:endParaRPr sz="2600" b="0" dirty="0">
              <a:solidFill>
                <a:schemeClr val="bg1">
                  <a:lumMod val="75000"/>
                </a:schemeClr>
              </a:solidFill>
            </a:endParaRPr>
          </a:p>
        </p:txBody>
      </p:sp>
      <p:sp>
        <p:nvSpPr>
          <p:cNvPr id="1797" name="TextBox 1796"/>
          <p:cNvSpPr txBox="1"/>
          <p:nvPr/>
        </p:nvSpPr>
        <p:spPr>
          <a:xfrm>
            <a:off x="19649854" y="1645734"/>
            <a:ext cx="3639539"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1">
                    <a:lumMod val="75000"/>
                  </a:schemeClr>
                </a:solidFill>
              </a:rPr>
              <a:t>31</a:t>
            </a:r>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 / 1 September</a:t>
            </a:r>
            <a:endParaRPr lang="en-US" sz="2600" b="0" dirty="0">
              <a:solidFill>
                <a:schemeClr val="tx1"/>
              </a:solidFill>
            </a:endParaRPr>
          </a:p>
        </p:txBody>
      </p:sp>
      <p:sp>
        <p:nvSpPr>
          <p:cNvPr id="1798" name="TextBox 1797"/>
          <p:cNvSpPr txBox="1"/>
          <p:nvPr/>
        </p:nvSpPr>
        <p:spPr>
          <a:xfrm>
            <a:off x="1093025" y="3475562"/>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a:t>
            </a: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7/8</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9</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a:solidFill>
                  <a:schemeClr val="tx1"/>
                </a:solidFill>
              </a:rPr>
              <a:t>13</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14/15</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12" name="TextBox 1811"/>
          <p:cNvSpPr txBox="1"/>
          <p:nvPr userDrawn="1"/>
        </p:nvSpPr>
        <p:spPr>
          <a:xfrm>
            <a:off x="8512830" y="713316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21/22</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a:solidFill>
                  <a:schemeClr val="tx1"/>
                </a:solidFill>
              </a:rPr>
              <a:t>24</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25</a:t>
            </a: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defPPr>
              <a:defRPr lang="en-US"/>
            </a:defPPr>
            <a:lvl1pPr marR="0" indent="0" fontAlgn="auto">
              <a:lnSpc>
                <a:spcPct val="100000"/>
              </a:lnSpc>
              <a:spcBef>
                <a:spcPts val="0"/>
              </a:spcBef>
              <a:spcAft>
                <a:spcPts val="0"/>
              </a:spcAft>
              <a:buClrTx/>
              <a:buSzTx/>
              <a:buFontTx/>
              <a:buNone/>
              <a:tabLst/>
              <a:defRPr sz="1300" b="0"/>
            </a:lvl1pPr>
          </a:lstStyle>
          <a:p>
            <a:pPr lvl="0"/>
            <a:r>
              <a:rPr lang="en-US" sz="2600" dirty="0"/>
              <a:t>26</a:t>
            </a:r>
            <a:endParaRPr sz="2600" dirty="0"/>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27</a:t>
            </a:r>
            <a:endParaRPr sz="2600" dirty="0"/>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b="0" kern="1200" dirty="0">
                <a:solidFill>
                  <a:schemeClr val="tx1"/>
                </a:solidFill>
                <a:latin typeface="+mn-lt"/>
                <a:ea typeface="+mn-ea"/>
                <a:cs typeface="+mn-cs"/>
              </a:rPr>
              <a:t>28/29</a:t>
            </a:r>
            <a:endParaRPr lang="en-US" sz="2600" dirty="0"/>
          </a:p>
        </p:txBody>
      </p:sp>
      <p:sp>
        <p:nvSpPr>
          <p:cNvPr id="1822" name="TextBox 1821"/>
          <p:cNvSpPr txBox="1"/>
          <p:nvPr/>
        </p:nvSpPr>
        <p:spPr>
          <a:xfrm>
            <a:off x="1093025"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b="0" kern="1200" dirty="0">
                <a:solidFill>
                  <a:schemeClr val="tx1"/>
                </a:solidFill>
                <a:latin typeface="+mn-lt"/>
                <a:ea typeface="+mn-ea"/>
                <a:cs typeface="+mn-cs"/>
              </a:rPr>
              <a:t>30</a:t>
            </a:r>
            <a:endParaRPr lang="en-US" sz="2600" dirty="0"/>
          </a:p>
        </p:txBody>
      </p:sp>
      <p:sp>
        <p:nvSpPr>
          <p:cNvPr id="1823" name="TextBox 1822"/>
          <p:cNvSpPr txBox="1"/>
          <p:nvPr/>
        </p:nvSpPr>
        <p:spPr>
          <a:xfrm>
            <a:off x="4764373" y="10809050"/>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solidFill>
                  <a:schemeClr val="bg1">
                    <a:lumMod val="75000"/>
                  </a:schemeClr>
                </a:solidFill>
              </a:rPr>
              <a:t>1 October</a:t>
            </a:r>
            <a:endParaRPr sz="2600" dirty="0">
              <a:solidFill>
                <a:schemeClr val="bg1">
                  <a:lumMod val="75000"/>
                </a:schemeClr>
              </a:solidFill>
            </a:endParaRPr>
          </a:p>
        </p:txBody>
      </p:sp>
      <p:sp>
        <p:nvSpPr>
          <p:cNvPr id="1824" name="TextBox 1823"/>
          <p:cNvSpPr txBox="1"/>
          <p:nvPr/>
        </p:nvSpPr>
        <p:spPr>
          <a:xfrm>
            <a:off x="8474582" y="10790762"/>
            <a:ext cx="3657362" cy="786384"/>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solidFill>
                  <a:schemeClr val="bg1">
                    <a:lumMod val="75000"/>
                  </a:schemeClr>
                </a:solidFill>
              </a:rPr>
              <a:t>2</a:t>
            </a:r>
          </a:p>
        </p:txBody>
      </p:sp>
      <p:sp>
        <p:nvSpPr>
          <p:cNvPr id="1825" name="TextBox 1824"/>
          <p:cNvSpPr txBox="1"/>
          <p:nvPr/>
        </p:nvSpPr>
        <p:spPr>
          <a:xfrm>
            <a:off x="12191204" y="10809050"/>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3</a:t>
            </a:r>
            <a:endParaRPr sz="2600" dirty="0"/>
          </a:p>
        </p:txBody>
      </p:sp>
      <p:sp>
        <p:nvSpPr>
          <p:cNvPr id="1826" name="TextBox 1825"/>
          <p:cNvSpPr txBox="1"/>
          <p:nvPr/>
        </p:nvSpPr>
        <p:spPr>
          <a:xfrm>
            <a:off x="15925635"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a:t>
            </a:r>
            <a:endParaRPr sz="2600" b="0" dirty="0">
              <a:solidFill>
                <a:schemeClr val="bg2">
                  <a:lumMod val="90000"/>
                </a:schemeClr>
              </a:solidFill>
            </a:endParaRPr>
          </a:p>
        </p:txBody>
      </p:sp>
      <p:sp>
        <p:nvSpPr>
          <p:cNvPr id="1827" name="TextBox 1826"/>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5/6</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S</a:t>
            </a:r>
            <a:r>
              <a:rPr sz="4400" b="0" dirty="0">
                <a:solidFill>
                  <a:schemeClr val="accent1"/>
                </a:solidFill>
              </a:rPr>
              <a:t>eptember</a:t>
            </a:r>
          </a:p>
        </p:txBody>
      </p:sp>
      <p:sp>
        <p:nvSpPr>
          <p:cNvPr id="40"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1" hasCustomPrompt="1"/>
          </p:nvPr>
        </p:nvSpPr>
        <p:spPr>
          <a:xfrm>
            <a:off x="1964985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40" hasCustomPrompt="1"/>
          </p:nvPr>
        </p:nvSpPr>
        <p:spPr>
          <a:xfrm>
            <a:off x="1964985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2" hasCustomPrompt="1"/>
          </p:nvPr>
        </p:nvSpPr>
        <p:spPr>
          <a:xfrm>
            <a:off x="1964985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3" hasCustomPrompt="1"/>
          </p:nvPr>
        </p:nvSpPr>
        <p:spPr>
          <a:xfrm>
            <a:off x="1964985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4" hasCustomPrompt="1"/>
          </p:nvPr>
        </p:nvSpPr>
        <p:spPr>
          <a:xfrm>
            <a:off x="1964985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5" hasCustomPrompt="1"/>
          </p:nvPr>
        </p:nvSpPr>
        <p:spPr>
          <a:xfrm>
            <a:off x="1964985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1AC39EDE-8CD4-EE43-AB2F-3BA387FF7606}"/>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589F35F0-E1DC-EA4E-AE91-E660EE7EAD0C}"/>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D78DAE6B-28AA-A940-BBD3-CDF1F937369B}"/>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80EDE33D-42CB-D545-934A-F9F71698CBD6}"/>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DBC4CB38-DBE2-FC4B-AF74-F7290314C2B8}"/>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EBF57A13-AE33-6347-8EFE-4B85F2154A5A}"/>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37250947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October 2019">
    <p:spTree>
      <p:nvGrpSpPr>
        <p:cNvPr id="1" name=""/>
        <p:cNvGrpSpPr/>
        <p:nvPr/>
      </p:nvGrpSpPr>
      <p:grpSpPr>
        <a:xfrm>
          <a:off x="0" y="0"/>
          <a:ext cx="0" cy="0"/>
          <a:chOff x="0" y="0"/>
          <a:chExt cx="0" cy="0"/>
        </a:xfrm>
      </p:grpSpPr>
      <p:sp>
        <p:nvSpPr>
          <p:cNvPr id="1792" name="TextBox 1791"/>
          <p:cNvSpPr txBox="1"/>
          <p:nvPr/>
        </p:nvSpPr>
        <p:spPr>
          <a:xfrm>
            <a:off x="1093019" y="1607634"/>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1828800" rtl="0" eaLnBrk="1" fontAlgn="auto" latinLnBrk="0" hangingPunct="1">
              <a:lnSpc>
                <a:spcPct val="100000"/>
              </a:lnSpc>
              <a:spcBef>
                <a:spcPts val="0"/>
              </a:spcBef>
              <a:spcAft>
                <a:spcPts val="0"/>
              </a:spcAft>
              <a:buClrTx/>
              <a:buSzTx/>
              <a:buFontTx/>
              <a:buNone/>
              <a:tabLst/>
              <a:defRPr/>
            </a:pPr>
            <a:r>
              <a:rPr lang="en-US" sz="2800" dirty="0">
                <a:solidFill>
                  <a:schemeClr val="bg1">
                    <a:lumMod val="85000"/>
                  </a:schemeClr>
                </a:solidFill>
              </a:rPr>
              <a:t>30</a:t>
            </a:r>
            <a:r>
              <a:rPr lang="en-US" sz="2800" baseline="0" dirty="0">
                <a:solidFill>
                  <a:schemeClr val="bg1">
                    <a:lumMod val="85000"/>
                  </a:schemeClr>
                </a:solidFill>
              </a:rPr>
              <a:t> September</a:t>
            </a:r>
            <a:endParaRPr lang="en-US" sz="2800" dirty="0">
              <a:solidFill>
                <a:schemeClr val="bg1">
                  <a:lumMod val="85000"/>
                </a:schemeClr>
              </a:solidFill>
            </a:endParaRPr>
          </a:p>
          <a:p>
            <a:pPr algn="l"/>
            <a:endParaRPr sz="2600" b="0" dirty="0">
              <a:solidFill>
                <a:schemeClr val="bg2">
                  <a:lumMod val="90000"/>
                </a:schemeClr>
              </a:solidFill>
            </a:endParaRPr>
          </a:p>
        </p:txBody>
      </p:sp>
      <p:sp>
        <p:nvSpPr>
          <p:cNvPr id="1793" name="TextBox 1792"/>
          <p:cNvSpPr txBox="1"/>
          <p:nvPr/>
        </p:nvSpPr>
        <p:spPr>
          <a:xfrm>
            <a:off x="4764373" y="1645734"/>
            <a:ext cx="3657362" cy="768096"/>
          </a:xfrm>
          <a:prstGeom prst="rect">
            <a:avLst/>
          </a:prstGeom>
          <a:noFill/>
        </p:spPr>
        <p:txBody>
          <a:bodyPr wrap="square" tIns="0" bIns="0" rtlCol="0" anchor="ctr">
            <a:noAutofit/>
          </a:bodyPr>
          <a:lstStyle/>
          <a:p>
            <a:pPr algn="l"/>
            <a:r>
              <a:rPr lang="en-US" sz="2600" b="0" kern="1200" cap="none" spc="0" dirty="0">
                <a:ln w="0"/>
                <a:solidFill>
                  <a:schemeClr val="tx1"/>
                </a:solidFill>
                <a:effectLst>
                  <a:outerShdw blurRad="38100" dist="19050" dir="2700000" algn="tl" rotWithShape="0">
                    <a:schemeClr val="dk1">
                      <a:alpha val="40000"/>
                    </a:schemeClr>
                  </a:outerShdw>
                </a:effectLst>
                <a:latin typeface="+mn-lt"/>
                <a:ea typeface="+mn-ea"/>
                <a:cs typeface="+mn-cs"/>
              </a:rPr>
              <a:t>1 October</a:t>
            </a:r>
          </a:p>
        </p:txBody>
      </p:sp>
      <p:sp>
        <p:nvSpPr>
          <p:cNvPr id="1794" name="TextBox 1793"/>
          <p:cNvSpPr txBox="1"/>
          <p:nvPr/>
        </p:nvSpPr>
        <p:spPr>
          <a:xfrm>
            <a:off x="8512830" y="164573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2</a:t>
            </a:r>
          </a:p>
        </p:txBody>
      </p:sp>
      <p:sp>
        <p:nvSpPr>
          <p:cNvPr id="1795" name="TextBox 1794"/>
          <p:cNvSpPr txBox="1"/>
          <p:nvPr/>
        </p:nvSpPr>
        <p:spPr>
          <a:xfrm>
            <a:off x="12191204" y="164573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3</a:t>
            </a:r>
            <a:endParaRPr sz="2600" dirty="0"/>
          </a:p>
        </p:txBody>
      </p:sp>
      <p:sp>
        <p:nvSpPr>
          <p:cNvPr id="1796" name="TextBox 1795"/>
          <p:cNvSpPr txBox="1"/>
          <p:nvPr/>
        </p:nvSpPr>
        <p:spPr>
          <a:xfrm>
            <a:off x="15925635" y="164573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4</a:t>
            </a:r>
            <a:endParaRPr sz="2600" dirty="0"/>
          </a:p>
        </p:txBody>
      </p:sp>
      <p:sp>
        <p:nvSpPr>
          <p:cNvPr id="1797" name="TextBox 1796"/>
          <p:cNvSpPr txBox="1"/>
          <p:nvPr/>
        </p:nvSpPr>
        <p:spPr>
          <a:xfrm>
            <a:off x="19649854" y="1645734"/>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dirty="0"/>
              <a:t>5/6</a:t>
            </a:r>
            <a:endParaRPr sz="2600" dirty="0"/>
          </a:p>
        </p:txBody>
      </p:sp>
      <p:sp>
        <p:nvSpPr>
          <p:cNvPr id="1798" name="TextBox 1797"/>
          <p:cNvSpPr txBox="1"/>
          <p:nvPr/>
        </p:nvSpPr>
        <p:spPr>
          <a:xfrm>
            <a:off x="1093025" y="3475562"/>
            <a:ext cx="3657362" cy="768096"/>
          </a:xfrm>
          <a:prstGeom prst="rect">
            <a:avLst/>
          </a:prstGeom>
          <a:noFill/>
        </p:spPr>
        <p:txBody>
          <a:bodyPr wrap="square" tIns="0" bIns="0" rtlCol="0" anchor="ctr">
            <a:noAutofit/>
          </a:bodyPr>
          <a:lstStyle/>
          <a:p>
            <a:pPr algn="l"/>
            <a:r>
              <a:rPr lang="en-US" sz="2600" b="0">
                <a:solidFill>
                  <a:schemeClr val="tx1"/>
                </a:solidFill>
              </a:rPr>
              <a:t>7</a:t>
            </a:r>
            <a:endParaRPr sz="2600" b="0" dirty="0">
              <a:solidFill>
                <a:schemeClr val="tx1"/>
              </a:solidFill>
            </a:endParaRPr>
          </a:p>
        </p:txBody>
      </p:sp>
      <p:sp>
        <p:nvSpPr>
          <p:cNvPr id="1799" name="TextBox 1798"/>
          <p:cNvSpPr txBox="1"/>
          <p:nvPr/>
        </p:nvSpPr>
        <p:spPr>
          <a:xfrm>
            <a:off x="4764373" y="3475562"/>
            <a:ext cx="3657362" cy="768096"/>
          </a:xfrm>
          <a:prstGeom prst="rect">
            <a:avLst/>
          </a:prstGeom>
          <a:noFill/>
        </p:spPr>
        <p:txBody>
          <a:bodyPr wrap="square" tIns="0" bIns="0" rtlCol="0" anchor="ctr">
            <a:noAutofit/>
          </a:bodyPr>
          <a:lstStyle/>
          <a:p>
            <a:pPr algn="l"/>
            <a:r>
              <a:rPr lang="en-US" sz="2600" b="0">
                <a:solidFill>
                  <a:schemeClr val="tx1"/>
                </a:solidFill>
              </a:rPr>
              <a:t>8</a:t>
            </a:r>
            <a:endParaRPr sz="2600" b="0" dirty="0">
              <a:solidFill>
                <a:schemeClr val="tx1"/>
              </a:solidFill>
            </a:endParaRPr>
          </a:p>
        </p:txBody>
      </p:sp>
      <p:sp>
        <p:nvSpPr>
          <p:cNvPr id="1800" name="TextBox 1799"/>
          <p:cNvSpPr txBox="1"/>
          <p:nvPr/>
        </p:nvSpPr>
        <p:spPr>
          <a:xfrm>
            <a:off x="8512830" y="3475562"/>
            <a:ext cx="3657362" cy="768096"/>
          </a:xfrm>
          <a:prstGeom prst="rect">
            <a:avLst/>
          </a:prstGeom>
          <a:noFill/>
        </p:spPr>
        <p:txBody>
          <a:bodyPr wrap="square" tIns="0" bIns="0" rtlCol="0" anchor="ctr">
            <a:noAutofit/>
          </a:bodyPr>
          <a:lstStyle/>
          <a:p>
            <a:pPr algn="l"/>
            <a:r>
              <a:rPr lang="en-US" sz="2600" b="0">
                <a:solidFill>
                  <a:schemeClr val="tx1"/>
                </a:solidFill>
              </a:rPr>
              <a:t>9</a:t>
            </a:r>
            <a:endParaRPr sz="2600" b="0" dirty="0">
              <a:solidFill>
                <a:schemeClr val="tx1"/>
              </a:solidFill>
            </a:endParaRPr>
          </a:p>
        </p:txBody>
      </p:sp>
      <p:sp>
        <p:nvSpPr>
          <p:cNvPr id="1801" name="TextBox 1800"/>
          <p:cNvSpPr txBox="1"/>
          <p:nvPr/>
        </p:nvSpPr>
        <p:spPr>
          <a:xfrm>
            <a:off x="12191204" y="347556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2" name="TextBox 1801"/>
          <p:cNvSpPr txBox="1"/>
          <p:nvPr/>
        </p:nvSpPr>
        <p:spPr>
          <a:xfrm>
            <a:off x="15925635" y="347556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3" name="TextBox 1802"/>
          <p:cNvSpPr txBox="1"/>
          <p:nvPr/>
        </p:nvSpPr>
        <p:spPr>
          <a:xfrm>
            <a:off x="19649854" y="3475562"/>
            <a:ext cx="3657362" cy="768096"/>
          </a:xfrm>
          <a:prstGeom prst="rect">
            <a:avLst/>
          </a:prstGeom>
          <a:noFill/>
        </p:spPr>
        <p:txBody>
          <a:bodyPr wrap="square" tIns="0" bIns="0" rtlCol="0" anchor="ctr">
            <a:noAutofit/>
          </a:bodyPr>
          <a:lstStyle/>
          <a:p>
            <a:pPr algn="l"/>
            <a:r>
              <a:rPr lang="en-US" sz="2600" b="0" dirty="0">
                <a:solidFill>
                  <a:schemeClr val="tx1"/>
                </a:solidFill>
              </a:rPr>
              <a:t>12/13</a:t>
            </a:r>
            <a:endParaRPr sz="2600" b="0" dirty="0">
              <a:solidFill>
                <a:schemeClr val="tx1"/>
              </a:solidFill>
            </a:endParaRPr>
          </a:p>
        </p:txBody>
      </p:sp>
      <p:sp>
        <p:nvSpPr>
          <p:cNvPr id="1804" name="TextBox 1803"/>
          <p:cNvSpPr txBox="1"/>
          <p:nvPr/>
        </p:nvSpPr>
        <p:spPr>
          <a:xfrm>
            <a:off x="1093025" y="530436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5" name="TextBox 1804"/>
          <p:cNvSpPr txBox="1"/>
          <p:nvPr/>
        </p:nvSpPr>
        <p:spPr>
          <a:xfrm>
            <a:off x="4764373" y="5304362"/>
            <a:ext cx="3657362" cy="768096"/>
          </a:xfrm>
          <a:prstGeom prst="rect">
            <a:avLst/>
          </a:prstGeom>
          <a:noFill/>
        </p:spPr>
        <p:txBody>
          <a:bodyPr wrap="square" tIns="0" bIns="0" rtlCol="0" anchor="ctr">
            <a:noAutofit/>
          </a:bodyPr>
          <a:lstStyle/>
          <a:p>
            <a:pPr algn="l"/>
            <a:r>
              <a:rPr lang="en-US" sz="2600" b="0">
                <a:solidFill>
                  <a:schemeClr val="tx1"/>
                </a:solidFill>
              </a:rPr>
              <a:t>15</a:t>
            </a:r>
            <a:endParaRPr sz="2600" b="0" dirty="0">
              <a:solidFill>
                <a:schemeClr val="tx1"/>
              </a:solidFill>
            </a:endParaRPr>
          </a:p>
        </p:txBody>
      </p:sp>
      <p:sp>
        <p:nvSpPr>
          <p:cNvPr id="1806" name="TextBox 1805"/>
          <p:cNvSpPr txBox="1"/>
          <p:nvPr/>
        </p:nvSpPr>
        <p:spPr>
          <a:xfrm>
            <a:off x="8512830" y="530436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07" name="TextBox 1806"/>
          <p:cNvSpPr txBox="1"/>
          <p:nvPr/>
        </p:nvSpPr>
        <p:spPr>
          <a:xfrm>
            <a:off x="12191204" y="5304362"/>
            <a:ext cx="3657362" cy="768096"/>
          </a:xfrm>
          <a:prstGeom prst="rect">
            <a:avLst/>
          </a:prstGeom>
          <a:noFill/>
        </p:spPr>
        <p:txBody>
          <a:bodyPr wrap="square" tIns="0" bIns="0" rtlCol="0" anchor="ctr">
            <a:noAutofit/>
          </a:bodyPr>
          <a:lstStyle/>
          <a:p>
            <a:pPr algn="l"/>
            <a:r>
              <a:rPr lang="en-US" sz="2600" b="0" dirty="0">
                <a:solidFill>
                  <a:schemeClr val="tx1"/>
                </a:solidFill>
              </a:rPr>
              <a:t>17</a:t>
            </a:r>
            <a:endParaRPr sz="2600" b="0" dirty="0">
              <a:solidFill>
                <a:schemeClr val="tx1"/>
              </a:solidFill>
            </a:endParaRPr>
          </a:p>
        </p:txBody>
      </p:sp>
      <p:sp>
        <p:nvSpPr>
          <p:cNvPr id="1808" name="TextBox 1807"/>
          <p:cNvSpPr txBox="1"/>
          <p:nvPr/>
        </p:nvSpPr>
        <p:spPr>
          <a:xfrm>
            <a:off x="15925635" y="5304362"/>
            <a:ext cx="3657362" cy="768096"/>
          </a:xfrm>
          <a:prstGeom prst="rect">
            <a:avLst/>
          </a:prstGeom>
          <a:noFill/>
        </p:spPr>
        <p:txBody>
          <a:bodyPr wrap="square" tIns="0" bIns="0" rtlCol="0" anchor="ctr">
            <a:noAutofit/>
          </a:bodyPr>
          <a:lstStyle/>
          <a:p>
            <a:pPr algn="l"/>
            <a:r>
              <a:rPr lang="en-US" sz="2600" b="0">
                <a:solidFill>
                  <a:schemeClr val="tx1"/>
                </a:solidFill>
              </a:rPr>
              <a:t>18</a:t>
            </a:r>
            <a:endParaRPr sz="2600" b="0" dirty="0">
              <a:solidFill>
                <a:schemeClr val="tx1"/>
              </a:solidFill>
            </a:endParaRPr>
          </a:p>
        </p:txBody>
      </p:sp>
      <p:sp>
        <p:nvSpPr>
          <p:cNvPr id="1809" name="TextBox 1808"/>
          <p:cNvSpPr txBox="1"/>
          <p:nvPr/>
        </p:nvSpPr>
        <p:spPr>
          <a:xfrm>
            <a:off x="19649854" y="5304362"/>
            <a:ext cx="3657362" cy="768096"/>
          </a:xfrm>
          <a:prstGeom prst="rect">
            <a:avLst/>
          </a:prstGeom>
          <a:noFill/>
        </p:spPr>
        <p:txBody>
          <a:bodyPr wrap="square" tIns="0" bIns="0" rtlCol="0" anchor="ctr">
            <a:noAutofit/>
          </a:bodyPr>
          <a:lstStyle/>
          <a:p>
            <a:pPr algn="l"/>
            <a:r>
              <a:rPr lang="en-US" sz="2600" b="0" dirty="0">
                <a:solidFill>
                  <a:schemeClr val="tx1"/>
                </a:solidFill>
              </a:rPr>
              <a:t>19/20</a:t>
            </a:r>
            <a:endParaRPr sz="2600" b="0" dirty="0">
              <a:solidFill>
                <a:schemeClr val="tx1"/>
              </a:solidFill>
            </a:endParaRPr>
          </a:p>
        </p:txBody>
      </p:sp>
      <p:sp>
        <p:nvSpPr>
          <p:cNvPr id="1810" name="TextBox 1809"/>
          <p:cNvSpPr txBox="1"/>
          <p:nvPr/>
        </p:nvSpPr>
        <p:spPr>
          <a:xfrm>
            <a:off x="1093025" y="713316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1" name="TextBox 1810"/>
          <p:cNvSpPr txBox="1"/>
          <p:nvPr/>
        </p:nvSpPr>
        <p:spPr>
          <a:xfrm>
            <a:off x="4764373" y="7133162"/>
            <a:ext cx="3657362" cy="768096"/>
          </a:xfrm>
          <a:prstGeom prst="rect">
            <a:avLst/>
          </a:prstGeom>
          <a:noFill/>
        </p:spPr>
        <p:txBody>
          <a:bodyPr wrap="square" tIns="0" bIns="0" rtlCol="0" anchor="ctr">
            <a:noAutofit/>
          </a:bodyPr>
          <a:lstStyle/>
          <a:p>
            <a:pPr algn="l"/>
            <a:r>
              <a:rPr lang="en-US" sz="2600" b="0">
                <a:solidFill>
                  <a:schemeClr val="tx1"/>
                </a:solidFill>
              </a:rPr>
              <a:t>22</a:t>
            </a:r>
            <a:endParaRPr sz="2600" b="0" dirty="0">
              <a:solidFill>
                <a:schemeClr val="tx1"/>
              </a:solidFill>
            </a:endParaRPr>
          </a:p>
        </p:txBody>
      </p:sp>
      <p:sp>
        <p:nvSpPr>
          <p:cNvPr id="1812" name="TextBox 1811"/>
          <p:cNvSpPr txBox="1"/>
          <p:nvPr/>
        </p:nvSpPr>
        <p:spPr>
          <a:xfrm>
            <a:off x="8512830" y="713316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3" name="TextBox 1812"/>
          <p:cNvSpPr txBox="1"/>
          <p:nvPr/>
        </p:nvSpPr>
        <p:spPr>
          <a:xfrm>
            <a:off x="12191204" y="7133162"/>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4" name="TextBox 1813"/>
          <p:cNvSpPr txBox="1"/>
          <p:nvPr/>
        </p:nvSpPr>
        <p:spPr>
          <a:xfrm>
            <a:off x="15925635" y="713316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5" name="TextBox 1814"/>
          <p:cNvSpPr txBox="1"/>
          <p:nvPr/>
        </p:nvSpPr>
        <p:spPr>
          <a:xfrm>
            <a:off x="19649854" y="7133162"/>
            <a:ext cx="3657362" cy="768096"/>
          </a:xfrm>
          <a:prstGeom prst="rect">
            <a:avLst/>
          </a:prstGeom>
          <a:noFill/>
        </p:spPr>
        <p:txBody>
          <a:bodyPr wrap="square" tIns="0" bIns="0" rtlCol="0" anchor="ctr">
            <a:noAutofit/>
          </a:bodyPr>
          <a:lstStyle/>
          <a:p>
            <a:pPr algn="l"/>
            <a:r>
              <a:rPr lang="en-US" sz="2600" b="0" dirty="0">
                <a:solidFill>
                  <a:schemeClr val="tx1"/>
                </a:solidFill>
              </a:rPr>
              <a:t>26/27</a:t>
            </a:r>
            <a:endParaRPr sz="2600" b="0" dirty="0">
              <a:solidFill>
                <a:schemeClr val="tx1"/>
              </a:solidFill>
            </a:endParaRPr>
          </a:p>
        </p:txBody>
      </p:sp>
      <p:sp>
        <p:nvSpPr>
          <p:cNvPr id="1816" name="TextBox 1815"/>
          <p:cNvSpPr txBox="1"/>
          <p:nvPr/>
        </p:nvSpPr>
        <p:spPr>
          <a:xfrm>
            <a:off x="1093025" y="8961962"/>
            <a:ext cx="3657362" cy="768096"/>
          </a:xfrm>
          <a:prstGeom prst="rect">
            <a:avLst/>
          </a:prstGeom>
          <a:noFill/>
        </p:spPr>
        <p:txBody>
          <a:bodyPr wrap="square" tIns="0" bIns="0" rtlCol="0" anchor="ctr">
            <a:noAutofit/>
          </a:bodyPr>
          <a:lstStyle/>
          <a:p>
            <a:pPr algn="l"/>
            <a:r>
              <a:rPr lang="en-US" sz="2600" b="0" dirty="0">
                <a:solidFill>
                  <a:schemeClr val="tx1"/>
                </a:solidFill>
              </a:rPr>
              <a:t>28</a:t>
            </a:r>
            <a:endParaRPr sz="2600" b="0" dirty="0">
              <a:solidFill>
                <a:schemeClr val="tx1"/>
              </a:solidFill>
            </a:endParaRPr>
          </a:p>
        </p:txBody>
      </p:sp>
      <p:sp>
        <p:nvSpPr>
          <p:cNvPr id="1817" name="TextBox 1816"/>
          <p:cNvSpPr txBox="1"/>
          <p:nvPr/>
        </p:nvSpPr>
        <p:spPr>
          <a:xfrm>
            <a:off x="4764373" y="8961962"/>
            <a:ext cx="3657362" cy="768096"/>
          </a:xfrm>
          <a:prstGeom prst="rect">
            <a:avLst/>
          </a:prstGeom>
          <a:noFill/>
        </p:spPr>
        <p:txBody>
          <a:bodyPr wrap="square" tIns="0" bIns="0" rtlCol="0" anchor="ctr">
            <a:noAutofit/>
          </a:bodyPr>
          <a:lstStyle/>
          <a:p>
            <a:pPr algn="l"/>
            <a:r>
              <a:rPr lang="en-US" sz="2600" b="0" dirty="0">
                <a:solidFill>
                  <a:schemeClr val="tx1"/>
                </a:solidFill>
              </a:rPr>
              <a:t>29</a:t>
            </a:r>
            <a:endParaRPr sz="2600" b="0" dirty="0">
              <a:solidFill>
                <a:schemeClr val="tx1"/>
              </a:solidFill>
            </a:endParaRPr>
          </a:p>
        </p:txBody>
      </p:sp>
      <p:sp>
        <p:nvSpPr>
          <p:cNvPr id="1818" name="TextBox 1817"/>
          <p:cNvSpPr txBox="1"/>
          <p:nvPr/>
        </p:nvSpPr>
        <p:spPr>
          <a:xfrm>
            <a:off x="8512830" y="8961962"/>
            <a:ext cx="3657362" cy="768096"/>
          </a:xfrm>
          <a:prstGeom prst="rect">
            <a:avLst/>
          </a:prstGeom>
          <a:noFill/>
        </p:spPr>
        <p:txBody>
          <a:bodyPr wrap="square" tIns="0" bIns="0" rtlCol="0" anchor="ctr">
            <a:noAutofit/>
          </a:bodyPr>
          <a:lstStyle/>
          <a:p>
            <a:pPr algn="l"/>
            <a:r>
              <a:rPr lang="en-US" sz="2600" b="0" dirty="0">
                <a:solidFill>
                  <a:schemeClr val="tx1"/>
                </a:solidFill>
              </a:rPr>
              <a:t>30</a:t>
            </a:r>
            <a:endParaRPr sz="2600" b="0" dirty="0">
              <a:solidFill>
                <a:schemeClr val="tx1"/>
              </a:solidFill>
            </a:endParaRPr>
          </a:p>
        </p:txBody>
      </p:sp>
      <p:sp>
        <p:nvSpPr>
          <p:cNvPr id="1819" name="TextBox 1818"/>
          <p:cNvSpPr txBox="1"/>
          <p:nvPr/>
        </p:nvSpPr>
        <p:spPr>
          <a:xfrm>
            <a:off x="12191204" y="8961962"/>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1">
                    <a:lumMod val="50000"/>
                  </a:schemeClr>
                </a:solidFill>
              </a:rPr>
              <a:t>31</a:t>
            </a:r>
          </a:p>
        </p:txBody>
      </p:sp>
      <p:sp>
        <p:nvSpPr>
          <p:cNvPr id="1820" name="TextBox 1819"/>
          <p:cNvSpPr txBox="1"/>
          <p:nvPr/>
        </p:nvSpPr>
        <p:spPr>
          <a:xfrm>
            <a:off x="15925635" y="896196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1 November</a:t>
            </a:r>
          </a:p>
        </p:txBody>
      </p:sp>
      <p:sp>
        <p:nvSpPr>
          <p:cNvPr id="1821" name="TextBox 1820"/>
          <p:cNvSpPr txBox="1"/>
          <p:nvPr/>
        </p:nvSpPr>
        <p:spPr>
          <a:xfrm>
            <a:off x="19649854" y="8961962"/>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2/3</a:t>
            </a:r>
            <a:endParaRPr sz="2600" dirty="0"/>
          </a:p>
        </p:txBody>
      </p:sp>
      <p:sp>
        <p:nvSpPr>
          <p:cNvPr id="1822" name="TextBox 1821"/>
          <p:cNvSpPr txBox="1"/>
          <p:nvPr/>
        </p:nvSpPr>
        <p:spPr>
          <a:xfrm>
            <a:off x="1093025"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4</a:t>
            </a:r>
            <a:endParaRPr sz="2600" dirty="0"/>
          </a:p>
        </p:txBody>
      </p:sp>
      <p:sp>
        <p:nvSpPr>
          <p:cNvPr id="1823" name="TextBox 1822"/>
          <p:cNvSpPr txBox="1"/>
          <p:nvPr/>
        </p:nvSpPr>
        <p:spPr>
          <a:xfrm>
            <a:off x="4764373"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5</a:t>
            </a:r>
            <a:endParaRPr sz="2600" dirty="0"/>
          </a:p>
        </p:txBody>
      </p:sp>
      <p:sp>
        <p:nvSpPr>
          <p:cNvPr id="1824" name="TextBox 1823"/>
          <p:cNvSpPr txBox="1"/>
          <p:nvPr/>
        </p:nvSpPr>
        <p:spPr>
          <a:xfrm>
            <a:off x="8512833" y="1080905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6</a:t>
            </a:r>
            <a:endParaRPr sz="2600" dirty="0"/>
          </a:p>
        </p:txBody>
      </p:sp>
      <p:sp>
        <p:nvSpPr>
          <p:cNvPr id="1825" name="TextBox 1824"/>
          <p:cNvSpPr txBox="1"/>
          <p:nvPr/>
        </p:nvSpPr>
        <p:spPr>
          <a:xfrm>
            <a:off x="12191204" y="10809050"/>
            <a:ext cx="3657362" cy="768096"/>
          </a:xfrm>
          <a:prstGeom prst="rect">
            <a:avLst/>
          </a:prstGeom>
          <a:noFill/>
        </p:spPr>
        <p:txBody>
          <a:bodyPr wrap="square" tIns="0" bIns="0" rtlCol="0" anchor="ctr">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7</a:t>
            </a:r>
          </a:p>
        </p:txBody>
      </p:sp>
      <p:sp>
        <p:nvSpPr>
          <p:cNvPr id="1826" name="TextBox 1825"/>
          <p:cNvSpPr txBox="1"/>
          <p:nvPr/>
        </p:nvSpPr>
        <p:spPr>
          <a:xfrm>
            <a:off x="15925635"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8</a:t>
            </a:r>
            <a:endParaRPr sz="2600" b="0" dirty="0">
              <a:solidFill>
                <a:schemeClr val="bg2">
                  <a:lumMod val="90000"/>
                </a:schemeClr>
              </a:solidFill>
            </a:endParaRPr>
          </a:p>
        </p:txBody>
      </p:sp>
      <p:sp>
        <p:nvSpPr>
          <p:cNvPr id="1827" name="TextBox 1826"/>
          <p:cNvSpPr txBox="1"/>
          <p:nvPr/>
        </p:nvSpPr>
        <p:spPr>
          <a:xfrm>
            <a:off x="19649854" y="1080905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9/10</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O</a:t>
            </a:r>
            <a:r>
              <a:rPr sz="4400" b="0" dirty="0">
                <a:solidFill>
                  <a:schemeClr val="accent1"/>
                </a:solidFill>
              </a:rPr>
              <a:t>ctober</a:t>
            </a:r>
          </a:p>
        </p:txBody>
      </p:sp>
      <p:sp>
        <p:nvSpPr>
          <p:cNvPr id="41" name="Text Placeholder 2"/>
          <p:cNvSpPr>
            <a:spLocks noGrp="1"/>
          </p:cNvSpPr>
          <p:nvPr>
            <p:ph type="body" sz="quarter" idx="11" hasCustomPrompt="1"/>
          </p:nvPr>
        </p:nvSpPr>
        <p:spPr>
          <a:xfrm>
            <a:off x="1048444"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7" hasCustomPrompt="1"/>
          </p:nvPr>
        </p:nvSpPr>
        <p:spPr>
          <a:xfrm>
            <a:off x="4754571"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3" hasCustomPrompt="1"/>
          </p:nvPr>
        </p:nvSpPr>
        <p:spPr>
          <a:xfrm>
            <a:off x="8485080"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29" hasCustomPrompt="1"/>
          </p:nvPr>
        </p:nvSpPr>
        <p:spPr>
          <a:xfrm>
            <a:off x="12220346"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5" hasCustomPrompt="1"/>
          </p:nvPr>
        </p:nvSpPr>
        <p:spPr>
          <a:xfrm>
            <a:off x="15935099"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1" hasCustomPrompt="1"/>
          </p:nvPr>
        </p:nvSpPr>
        <p:spPr>
          <a:xfrm>
            <a:off x="19676607" y="22136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 name="Text Placeholder 2"/>
          <p:cNvSpPr>
            <a:spLocks noGrp="1"/>
          </p:cNvSpPr>
          <p:nvPr>
            <p:ph type="body" sz="quarter" idx="10" hasCustomPrompt="1"/>
          </p:nvPr>
        </p:nvSpPr>
        <p:spPr>
          <a:xfrm>
            <a:off x="1048444"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6" hasCustomPrompt="1"/>
          </p:nvPr>
        </p:nvSpPr>
        <p:spPr>
          <a:xfrm>
            <a:off x="4754571"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2" hasCustomPrompt="1"/>
          </p:nvPr>
        </p:nvSpPr>
        <p:spPr>
          <a:xfrm>
            <a:off x="8485080"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8" hasCustomPrompt="1"/>
          </p:nvPr>
        </p:nvSpPr>
        <p:spPr>
          <a:xfrm>
            <a:off x="12220346"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4" hasCustomPrompt="1"/>
          </p:nvPr>
        </p:nvSpPr>
        <p:spPr>
          <a:xfrm>
            <a:off x="15935099"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0" hasCustomPrompt="1"/>
          </p:nvPr>
        </p:nvSpPr>
        <p:spPr>
          <a:xfrm>
            <a:off x="19676607" y="40424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2" hasCustomPrompt="1"/>
          </p:nvPr>
        </p:nvSpPr>
        <p:spPr>
          <a:xfrm>
            <a:off x="1048444"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8" hasCustomPrompt="1"/>
          </p:nvPr>
        </p:nvSpPr>
        <p:spPr>
          <a:xfrm>
            <a:off x="4754571"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4" hasCustomPrompt="1"/>
          </p:nvPr>
        </p:nvSpPr>
        <p:spPr>
          <a:xfrm>
            <a:off x="8485080"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0" hasCustomPrompt="1"/>
          </p:nvPr>
        </p:nvSpPr>
        <p:spPr>
          <a:xfrm>
            <a:off x="12220346"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6" hasCustomPrompt="1"/>
          </p:nvPr>
        </p:nvSpPr>
        <p:spPr>
          <a:xfrm>
            <a:off x="15935099"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2" hasCustomPrompt="1"/>
          </p:nvPr>
        </p:nvSpPr>
        <p:spPr>
          <a:xfrm>
            <a:off x="19676607" y="58712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3" hasCustomPrompt="1"/>
          </p:nvPr>
        </p:nvSpPr>
        <p:spPr>
          <a:xfrm>
            <a:off x="1048444"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19" hasCustomPrompt="1"/>
          </p:nvPr>
        </p:nvSpPr>
        <p:spPr>
          <a:xfrm>
            <a:off x="4754571"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5" hasCustomPrompt="1"/>
          </p:nvPr>
        </p:nvSpPr>
        <p:spPr>
          <a:xfrm>
            <a:off x="8485080"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1" hasCustomPrompt="1"/>
          </p:nvPr>
        </p:nvSpPr>
        <p:spPr>
          <a:xfrm>
            <a:off x="12220346"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7" hasCustomPrompt="1"/>
          </p:nvPr>
        </p:nvSpPr>
        <p:spPr>
          <a:xfrm>
            <a:off x="15935099"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3" hasCustomPrompt="1"/>
          </p:nvPr>
        </p:nvSpPr>
        <p:spPr>
          <a:xfrm>
            <a:off x="19676607" y="77000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4" hasCustomPrompt="1"/>
          </p:nvPr>
        </p:nvSpPr>
        <p:spPr>
          <a:xfrm>
            <a:off x="1048444"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0" hasCustomPrompt="1"/>
          </p:nvPr>
        </p:nvSpPr>
        <p:spPr>
          <a:xfrm>
            <a:off x="4754571"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6" hasCustomPrompt="1"/>
          </p:nvPr>
        </p:nvSpPr>
        <p:spPr>
          <a:xfrm>
            <a:off x="8485080"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2" hasCustomPrompt="1"/>
          </p:nvPr>
        </p:nvSpPr>
        <p:spPr>
          <a:xfrm>
            <a:off x="12220346"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8" hasCustomPrompt="1"/>
          </p:nvPr>
        </p:nvSpPr>
        <p:spPr>
          <a:xfrm>
            <a:off x="15935099"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4" hasCustomPrompt="1"/>
          </p:nvPr>
        </p:nvSpPr>
        <p:spPr>
          <a:xfrm>
            <a:off x="19676607" y="952889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5" hasCustomPrompt="1"/>
          </p:nvPr>
        </p:nvSpPr>
        <p:spPr>
          <a:xfrm>
            <a:off x="1048444"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1" hasCustomPrompt="1"/>
          </p:nvPr>
        </p:nvSpPr>
        <p:spPr>
          <a:xfrm>
            <a:off x="4754571"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7" hasCustomPrompt="1"/>
          </p:nvPr>
        </p:nvSpPr>
        <p:spPr>
          <a:xfrm>
            <a:off x="8485080"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3" hasCustomPrompt="1"/>
          </p:nvPr>
        </p:nvSpPr>
        <p:spPr>
          <a:xfrm>
            <a:off x="12220346"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39" hasCustomPrompt="1"/>
          </p:nvPr>
        </p:nvSpPr>
        <p:spPr>
          <a:xfrm>
            <a:off x="15935099"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5" name="Text Placeholder 2"/>
          <p:cNvSpPr>
            <a:spLocks noGrp="1"/>
          </p:cNvSpPr>
          <p:nvPr>
            <p:ph type="body" sz="quarter" idx="45" hasCustomPrompt="1"/>
          </p:nvPr>
        </p:nvSpPr>
        <p:spPr>
          <a:xfrm>
            <a:off x="19676607" y="1137597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3F75921C-238E-CD4E-B665-8A1F05385B9B}"/>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C55FCE94-59B3-1540-BF3A-363B422A8356}"/>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6E506CC0-598E-FC4E-8AC8-697712B48996}"/>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244B0B86-83B9-0A4F-92D2-C8E0F0FF3FB3}"/>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837E0639-FA62-FD4A-90C6-593758ACEDE0}"/>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EAA1C820-4CEE-D348-8C9D-6276B591B1CD}"/>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2580456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vember 2019">
    <p:spTree>
      <p:nvGrpSpPr>
        <p:cNvPr id="1" name=""/>
        <p:cNvGrpSpPr/>
        <p:nvPr/>
      </p:nvGrpSpPr>
      <p:grpSpPr>
        <a:xfrm>
          <a:off x="0" y="0"/>
          <a:ext cx="0" cy="0"/>
          <a:chOff x="0" y="0"/>
          <a:chExt cx="0" cy="0"/>
        </a:xfrm>
      </p:grpSpPr>
      <p:sp>
        <p:nvSpPr>
          <p:cNvPr id="1792" name="TextBox 1791"/>
          <p:cNvSpPr txBox="1"/>
          <p:nvPr/>
        </p:nvSpPr>
        <p:spPr>
          <a:xfrm>
            <a:off x="1093019" y="16418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28</a:t>
            </a:r>
            <a:r>
              <a:rPr sz="2600" b="0" dirty="0">
                <a:solidFill>
                  <a:schemeClr val="bg2">
                    <a:lumMod val="90000"/>
                  </a:schemeClr>
                </a:solidFill>
              </a:rPr>
              <a:t> October</a:t>
            </a:r>
          </a:p>
        </p:txBody>
      </p:sp>
      <p:sp>
        <p:nvSpPr>
          <p:cNvPr id="1793" name="TextBox 1792"/>
          <p:cNvSpPr txBox="1"/>
          <p:nvPr/>
        </p:nvSpPr>
        <p:spPr>
          <a:xfrm>
            <a:off x="4764373" y="16418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29</a:t>
            </a:r>
            <a:endParaRPr sz="2600" b="0" dirty="0">
              <a:solidFill>
                <a:schemeClr val="bg2">
                  <a:lumMod val="90000"/>
                </a:schemeClr>
              </a:solidFill>
            </a:endParaRPr>
          </a:p>
        </p:txBody>
      </p:sp>
      <p:sp>
        <p:nvSpPr>
          <p:cNvPr id="1794" name="TextBox 1793"/>
          <p:cNvSpPr txBox="1"/>
          <p:nvPr/>
        </p:nvSpPr>
        <p:spPr>
          <a:xfrm>
            <a:off x="8512830" y="1641844"/>
            <a:ext cx="3657362" cy="768096"/>
          </a:xfrm>
          <a:prstGeom prst="rect">
            <a:avLst/>
          </a:prstGeom>
          <a:noFill/>
        </p:spPr>
        <p:txBody>
          <a:bodyPr wrap="square" tIns="0" bIns="0" rtlCol="0" anchor="ctr">
            <a:noAutofit/>
          </a:bodyPr>
          <a:lstStyle>
            <a:defPPr>
              <a:defRPr lang="en-US"/>
            </a:defPPr>
            <a:lvl1pPr>
              <a:defRPr sz="1300" b="0"/>
            </a:lvl1pPr>
          </a:lstStyle>
          <a:p>
            <a:pPr algn="l"/>
            <a:r>
              <a:rPr lang="en-US" sz="2600" b="0" dirty="0">
                <a:solidFill>
                  <a:schemeClr val="bg2">
                    <a:lumMod val="90000"/>
                  </a:schemeClr>
                </a:solidFill>
              </a:rPr>
              <a:t>30	</a:t>
            </a:r>
          </a:p>
        </p:txBody>
      </p:sp>
      <p:sp>
        <p:nvSpPr>
          <p:cNvPr id="1795" name="TextBox 1794"/>
          <p:cNvSpPr txBox="1"/>
          <p:nvPr/>
        </p:nvSpPr>
        <p:spPr>
          <a:xfrm>
            <a:off x="12191204" y="1641844"/>
            <a:ext cx="3657362" cy="768096"/>
          </a:xfrm>
          <a:prstGeom prst="rect">
            <a:avLst/>
          </a:prstGeom>
          <a:noFill/>
        </p:spPr>
        <p:txBody>
          <a:bodyPr wrap="square" tIns="0" bIns="0" rtlCol="0" anchor="ctr">
            <a:noAutofit/>
          </a:bodyPr>
          <a:lstStyle>
            <a:defPPr>
              <a:defRPr lang="en-US"/>
            </a:defPPr>
            <a:lvl1pPr lvl="0">
              <a:defRPr sz="1300" b="0"/>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bg2">
                    <a:lumMod val="90000"/>
                  </a:schemeClr>
                </a:solidFill>
              </a:rPr>
              <a:t>31</a:t>
            </a:r>
            <a:endParaRPr lang="en-US" sz="2600" dirty="0"/>
          </a:p>
        </p:txBody>
      </p:sp>
      <p:sp>
        <p:nvSpPr>
          <p:cNvPr id="1796" name="TextBox 1795"/>
          <p:cNvSpPr txBox="1"/>
          <p:nvPr/>
        </p:nvSpPr>
        <p:spPr>
          <a:xfrm>
            <a:off x="15925635" y="1641844"/>
            <a:ext cx="3657362" cy="768096"/>
          </a:xfrm>
          <a:prstGeom prst="rect">
            <a:avLst/>
          </a:prstGeom>
          <a:noFill/>
        </p:spPr>
        <p:txBody>
          <a:bodyPr wrap="square" tIns="0" bIns="0" rtlCol="0" anchor="ctr">
            <a:noAutofit/>
          </a:bodyPr>
          <a:lstStyle>
            <a:defPPr>
              <a:defRPr lang="en-US"/>
            </a:defPPr>
            <a:lvl1pPr>
              <a:defRPr sz="1300" b="0" cap="none" spc="0">
                <a:ln w="0"/>
                <a:effectLst>
                  <a:outerShdw blurRad="38100" dist="19050" dir="2700000" algn="tl" rotWithShape="0">
                    <a:schemeClr val="dk1">
                      <a:alpha val="40000"/>
                    </a:schemeClr>
                  </a:outerShdw>
                </a:effectLst>
              </a:defRPr>
            </a:lvl1pPr>
          </a:lstStyle>
          <a:p>
            <a:pPr lvl="0"/>
            <a:r>
              <a:rPr lang="en-US" sz="2600" dirty="0"/>
              <a:t>1 November</a:t>
            </a:r>
          </a:p>
        </p:txBody>
      </p:sp>
      <p:sp>
        <p:nvSpPr>
          <p:cNvPr id="1797" name="TextBox 1796"/>
          <p:cNvSpPr txBox="1"/>
          <p:nvPr/>
        </p:nvSpPr>
        <p:spPr>
          <a:xfrm>
            <a:off x="19649854" y="1641844"/>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2/3</a:t>
            </a:r>
          </a:p>
        </p:txBody>
      </p:sp>
      <p:sp>
        <p:nvSpPr>
          <p:cNvPr id="1798" name="TextBox 1797"/>
          <p:cNvSpPr txBox="1"/>
          <p:nvPr/>
        </p:nvSpPr>
        <p:spPr>
          <a:xfrm>
            <a:off x="1093025" y="3471672"/>
            <a:ext cx="3657362" cy="768096"/>
          </a:xfrm>
          <a:prstGeom prst="rect">
            <a:avLst/>
          </a:prstGeom>
          <a:noFill/>
        </p:spPr>
        <p:txBody>
          <a:bodyPr wrap="square" tIns="0" bIns="0" rtlCol="0" anchor="ctr">
            <a:noAutofit/>
          </a:bodyPr>
          <a:lstStyle/>
          <a:p>
            <a:pPr algn="l"/>
            <a:r>
              <a:rPr lang="en-US" sz="2600" b="0">
                <a:solidFill>
                  <a:schemeClr val="tx1"/>
                </a:solidFill>
              </a:rPr>
              <a:t>4</a:t>
            </a:r>
            <a:endParaRPr sz="2600" b="0" dirty="0">
              <a:solidFill>
                <a:schemeClr val="tx1"/>
              </a:solidFill>
            </a:endParaRPr>
          </a:p>
        </p:txBody>
      </p:sp>
      <p:sp>
        <p:nvSpPr>
          <p:cNvPr id="1799" name="TextBox 1798"/>
          <p:cNvSpPr txBox="1"/>
          <p:nvPr userDrawn="1"/>
        </p:nvSpPr>
        <p:spPr>
          <a:xfrm>
            <a:off x="4764373" y="3471672"/>
            <a:ext cx="3657362" cy="768096"/>
          </a:xfrm>
          <a:prstGeom prst="rect">
            <a:avLst/>
          </a:prstGeom>
          <a:noFill/>
        </p:spPr>
        <p:txBody>
          <a:bodyPr wrap="square" tIns="0" bIns="0" rtlCol="0" anchor="ctr">
            <a:noAutofit/>
          </a:bodyPr>
          <a:lstStyle/>
          <a:p>
            <a:pPr algn="l"/>
            <a:r>
              <a:rPr lang="en-US" sz="2600" b="0">
                <a:solidFill>
                  <a:schemeClr val="tx1"/>
                </a:solidFill>
              </a:rPr>
              <a:t>5</a:t>
            </a:r>
            <a:endParaRPr sz="2600" b="0" dirty="0">
              <a:solidFill>
                <a:schemeClr val="tx1"/>
              </a:solidFill>
            </a:endParaRPr>
          </a:p>
        </p:txBody>
      </p:sp>
      <p:sp>
        <p:nvSpPr>
          <p:cNvPr id="1800" name="TextBox 1799"/>
          <p:cNvSpPr txBox="1"/>
          <p:nvPr/>
        </p:nvSpPr>
        <p:spPr>
          <a:xfrm>
            <a:off x="8512830" y="3471672"/>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1" name="TextBox 1800"/>
          <p:cNvSpPr txBox="1"/>
          <p:nvPr/>
        </p:nvSpPr>
        <p:spPr>
          <a:xfrm>
            <a:off x="12191204" y="3471672"/>
            <a:ext cx="3657362" cy="768096"/>
          </a:xfrm>
          <a:prstGeom prst="rect">
            <a:avLst/>
          </a:prstGeom>
          <a:noFill/>
        </p:spPr>
        <p:txBody>
          <a:bodyPr wrap="square" tIns="0" bIns="0" rtlCol="0" anchor="ctr">
            <a:noAutofit/>
          </a:bodyPr>
          <a:lstStyle/>
          <a:p>
            <a:pPr algn="l"/>
            <a:r>
              <a:rPr lang="en-US" sz="2600" b="0" dirty="0">
                <a:solidFill>
                  <a:schemeClr val="tx1"/>
                </a:solidFill>
              </a:rPr>
              <a:t>7</a:t>
            </a:r>
            <a:endParaRPr sz="2600" b="0" dirty="0">
              <a:solidFill>
                <a:schemeClr val="tx1"/>
              </a:solidFill>
            </a:endParaRPr>
          </a:p>
        </p:txBody>
      </p:sp>
      <p:sp>
        <p:nvSpPr>
          <p:cNvPr id="1802" name="TextBox 1801"/>
          <p:cNvSpPr txBox="1"/>
          <p:nvPr/>
        </p:nvSpPr>
        <p:spPr>
          <a:xfrm>
            <a:off x="15925635" y="3471672"/>
            <a:ext cx="3657362" cy="768096"/>
          </a:xfrm>
          <a:prstGeom prst="rect">
            <a:avLst/>
          </a:prstGeom>
          <a:noFill/>
        </p:spPr>
        <p:txBody>
          <a:bodyPr wrap="square" tIns="0" bIns="0" rtlCol="0" anchor="ctr">
            <a:noAutofit/>
          </a:bodyPr>
          <a:lstStyle/>
          <a:p>
            <a:pPr algn="l"/>
            <a:r>
              <a:rPr lang="en-US" sz="2600" b="0" dirty="0">
                <a:solidFill>
                  <a:schemeClr val="tx1"/>
                </a:solidFill>
              </a:rPr>
              <a:t>8</a:t>
            </a:r>
            <a:endParaRPr sz="2600" b="0" dirty="0">
              <a:solidFill>
                <a:schemeClr val="tx1"/>
              </a:solidFill>
            </a:endParaRPr>
          </a:p>
        </p:txBody>
      </p:sp>
      <p:sp>
        <p:nvSpPr>
          <p:cNvPr id="1803" name="TextBox 1802"/>
          <p:cNvSpPr txBox="1"/>
          <p:nvPr/>
        </p:nvSpPr>
        <p:spPr>
          <a:xfrm>
            <a:off x="19649854" y="3471672"/>
            <a:ext cx="3657362" cy="768096"/>
          </a:xfrm>
          <a:prstGeom prst="rect">
            <a:avLst/>
          </a:prstGeom>
          <a:noFill/>
        </p:spPr>
        <p:txBody>
          <a:bodyPr wrap="square" tIns="0" bIns="0" rtlCol="0" anchor="ctr">
            <a:noAutofit/>
          </a:bodyPr>
          <a:lstStyle/>
          <a:p>
            <a:pPr algn="l"/>
            <a:r>
              <a:rPr lang="en-US" sz="2600" b="0" dirty="0">
                <a:solidFill>
                  <a:schemeClr val="tx1"/>
                </a:solidFill>
              </a:rPr>
              <a:t>9/10</a:t>
            </a:r>
          </a:p>
        </p:txBody>
      </p:sp>
      <p:sp>
        <p:nvSpPr>
          <p:cNvPr id="1804" name="TextBox 1803"/>
          <p:cNvSpPr txBox="1"/>
          <p:nvPr/>
        </p:nvSpPr>
        <p:spPr>
          <a:xfrm>
            <a:off x="1093025" y="530047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5" name="TextBox 1804"/>
          <p:cNvSpPr txBox="1"/>
          <p:nvPr/>
        </p:nvSpPr>
        <p:spPr>
          <a:xfrm>
            <a:off x="4764373" y="530047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6" name="TextBox 1805"/>
          <p:cNvSpPr txBox="1"/>
          <p:nvPr/>
        </p:nvSpPr>
        <p:spPr>
          <a:xfrm>
            <a:off x="8512830" y="5300472"/>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7" name="TextBox 1806"/>
          <p:cNvSpPr txBox="1"/>
          <p:nvPr/>
        </p:nvSpPr>
        <p:spPr>
          <a:xfrm>
            <a:off x="12191204" y="5300472"/>
            <a:ext cx="3657362" cy="768096"/>
          </a:xfrm>
          <a:prstGeom prst="rect">
            <a:avLst/>
          </a:prstGeom>
          <a:noFill/>
        </p:spPr>
        <p:txBody>
          <a:bodyPr wrap="square" tIns="0" bIns="0" rtlCol="0" anchor="ctr">
            <a:noAutofit/>
          </a:bodyPr>
          <a:lstStyle/>
          <a:p>
            <a:pPr algn="l"/>
            <a:r>
              <a:rPr lang="en-US" sz="2600" b="0" dirty="0">
                <a:solidFill>
                  <a:schemeClr val="tx1"/>
                </a:solidFill>
              </a:rPr>
              <a:t>14</a:t>
            </a:r>
            <a:endParaRPr sz="2600" b="0" dirty="0">
              <a:solidFill>
                <a:schemeClr val="tx1"/>
              </a:solidFill>
            </a:endParaRPr>
          </a:p>
        </p:txBody>
      </p:sp>
      <p:sp>
        <p:nvSpPr>
          <p:cNvPr id="1808" name="TextBox 1807"/>
          <p:cNvSpPr txBox="1"/>
          <p:nvPr/>
        </p:nvSpPr>
        <p:spPr>
          <a:xfrm>
            <a:off x="15925635" y="5300472"/>
            <a:ext cx="3657362" cy="768096"/>
          </a:xfrm>
          <a:prstGeom prst="rect">
            <a:avLst/>
          </a:prstGeom>
          <a:noFill/>
        </p:spPr>
        <p:txBody>
          <a:bodyPr wrap="square" tIns="0" bIns="0" rtlCol="0" anchor="ctr">
            <a:noAutofit/>
          </a:bodyPr>
          <a:lstStyle/>
          <a:p>
            <a:pPr algn="l"/>
            <a:r>
              <a:rPr lang="en-US" sz="2600" b="0" dirty="0">
                <a:solidFill>
                  <a:schemeClr val="tx1"/>
                </a:solidFill>
              </a:rPr>
              <a:t>15</a:t>
            </a:r>
            <a:endParaRPr sz="2600" b="0" dirty="0">
              <a:solidFill>
                <a:schemeClr val="tx1"/>
              </a:solidFill>
            </a:endParaRPr>
          </a:p>
        </p:txBody>
      </p:sp>
      <p:sp>
        <p:nvSpPr>
          <p:cNvPr id="1809" name="TextBox 1808"/>
          <p:cNvSpPr txBox="1"/>
          <p:nvPr/>
        </p:nvSpPr>
        <p:spPr>
          <a:xfrm>
            <a:off x="19649854" y="5300472"/>
            <a:ext cx="3657362" cy="768096"/>
          </a:xfrm>
          <a:prstGeom prst="rect">
            <a:avLst/>
          </a:prstGeom>
          <a:noFill/>
        </p:spPr>
        <p:txBody>
          <a:bodyPr wrap="square" tIns="0" bIns="0" rtlCol="0" anchor="ctr">
            <a:noAutofit/>
          </a:bodyPr>
          <a:lstStyle/>
          <a:p>
            <a:pPr algn="l"/>
            <a:r>
              <a:rPr lang="en-US" sz="2600" b="0" dirty="0">
                <a:solidFill>
                  <a:schemeClr val="tx1"/>
                </a:solidFill>
              </a:rPr>
              <a:t>16/17</a:t>
            </a:r>
            <a:endParaRPr sz="2600" b="0" dirty="0">
              <a:solidFill>
                <a:schemeClr val="tx1"/>
              </a:solidFill>
            </a:endParaRPr>
          </a:p>
        </p:txBody>
      </p:sp>
      <p:sp>
        <p:nvSpPr>
          <p:cNvPr id="1810" name="TextBox 1809"/>
          <p:cNvSpPr txBox="1"/>
          <p:nvPr/>
        </p:nvSpPr>
        <p:spPr>
          <a:xfrm>
            <a:off x="1093025" y="712927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1" name="TextBox 1810"/>
          <p:cNvSpPr txBox="1"/>
          <p:nvPr/>
        </p:nvSpPr>
        <p:spPr>
          <a:xfrm>
            <a:off x="4764373" y="712927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2" name="TextBox 1811"/>
          <p:cNvSpPr txBox="1"/>
          <p:nvPr/>
        </p:nvSpPr>
        <p:spPr>
          <a:xfrm>
            <a:off x="8512830" y="712927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3" name="TextBox 1812"/>
          <p:cNvSpPr txBox="1"/>
          <p:nvPr/>
        </p:nvSpPr>
        <p:spPr>
          <a:xfrm>
            <a:off x="12191204" y="7129272"/>
            <a:ext cx="3657362" cy="768096"/>
          </a:xfrm>
          <a:prstGeom prst="rect">
            <a:avLst/>
          </a:prstGeom>
          <a:noFill/>
        </p:spPr>
        <p:txBody>
          <a:bodyPr wrap="square" tIns="0" bIns="0" rtlCol="0" anchor="ctr">
            <a:noAutofit/>
          </a:bodyPr>
          <a:lstStyle/>
          <a:p>
            <a:pPr algn="l"/>
            <a:r>
              <a:rPr lang="en-US" sz="2600" b="0" dirty="0">
                <a:solidFill>
                  <a:schemeClr val="tx1"/>
                </a:solidFill>
              </a:rPr>
              <a:t>21</a:t>
            </a:r>
            <a:endParaRPr sz="2600" b="0" dirty="0">
              <a:solidFill>
                <a:schemeClr val="tx1"/>
              </a:solidFill>
            </a:endParaRPr>
          </a:p>
        </p:txBody>
      </p:sp>
      <p:sp>
        <p:nvSpPr>
          <p:cNvPr id="1814" name="TextBox 1813"/>
          <p:cNvSpPr txBox="1"/>
          <p:nvPr/>
        </p:nvSpPr>
        <p:spPr>
          <a:xfrm>
            <a:off x="15925635" y="7129272"/>
            <a:ext cx="3657362" cy="768096"/>
          </a:xfrm>
          <a:prstGeom prst="rect">
            <a:avLst/>
          </a:prstGeom>
          <a:noFill/>
        </p:spPr>
        <p:txBody>
          <a:bodyPr wrap="square" tIns="0" bIns="0" rtlCol="0" anchor="ctr">
            <a:noAutofit/>
          </a:bodyPr>
          <a:lstStyle/>
          <a:p>
            <a:pPr algn="l"/>
            <a:r>
              <a:rPr lang="en-US" sz="2600" b="0" dirty="0">
                <a:solidFill>
                  <a:schemeClr val="tx1"/>
                </a:solidFill>
              </a:rPr>
              <a:t>22</a:t>
            </a:r>
            <a:endParaRPr sz="2600" b="0" dirty="0">
              <a:solidFill>
                <a:schemeClr val="tx1"/>
              </a:solidFill>
            </a:endParaRPr>
          </a:p>
        </p:txBody>
      </p:sp>
      <p:sp>
        <p:nvSpPr>
          <p:cNvPr id="1815" name="TextBox 1814"/>
          <p:cNvSpPr txBox="1"/>
          <p:nvPr/>
        </p:nvSpPr>
        <p:spPr>
          <a:xfrm>
            <a:off x="19649854" y="7129272"/>
            <a:ext cx="3657362" cy="768096"/>
          </a:xfrm>
          <a:prstGeom prst="rect">
            <a:avLst/>
          </a:prstGeom>
          <a:noFill/>
        </p:spPr>
        <p:txBody>
          <a:bodyPr wrap="square" tIns="0" bIns="0" rtlCol="0" anchor="ctr">
            <a:noAutofit/>
          </a:bodyPr>
          <a:lstStyle/>
          <a:p>
            <a:pPr algn="l"/>
            <a:r>
              <a:rPr lang="en-US" sz="2600" b="0" dirty="0">
                <a:solidFill>
                  <a:schemeClr val="tx1"/>
                </a:solidFill>
              </a:rPr>
              <a:t>23/24</a:t>
            </a:r>
            <a:endParaRPr sz="2600" b="0" dirty="0">
              <a:solidFill>
                <a:schemeClr val="tx1"/>
              </a:solidFill>
            </a:endParaRPr>
          </a:p>
        </p:txBody>
      </p:sp>
      <p:sp>
        <p:nvSpPr>
          <p:cNvPr id="1816" name="TextBox 1815"/>
          <p:cNvSpPr txBox="1"/>
          <p:nvPr/>
        </p:nvSpPr>
        <p:spPr>
          <a:xfrm>
            <a:off x="1093025" y="895807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7" name="TextBox 1816"/>
          <p:cNvSpPr txBox="1"/>
          <p:nvPr/>
        </p:nvSpPr>
        <p:spPr>
          <a:xfrm>
            <a:off x="4764373" y="8958072"/>
            <a:ext cx="3657362" cy="768096"/>
          </a:xfrm>
          <a:prstGeom prst="rect">
            <a:avLst/>
          </a:prstGeom>
          <a:noFill/>
        </p:spPr>
        <p:txBody>
          <a:bodyPr wrap="square" tIns="0" bIns="0" rtlCol="0" anchor="ctr">
            <a:noAutofit/>
          </a:bodyPr>
          <a:lstStyle/>
          <a:p>
            <a:pPr algn="l"/>
            <a:r>
              <a:rPr lang="en-US" sz="2600" b="0" dirty="0">
                <a:solidFill>
                  <a:schemeClr val="tx1"/>
                </a:solidFill>
              </a:rPr>
              <a:t>26</a:t>
            </a:r>
            <a:endParaRPr sz="2600" b="0" dirty="0">
              <a:solidFill>
                <a:schemeClr val="tx1"/>
              </a:solidFill>
            </a:endParaRPr>
          </a:p>
        </p:txBody>
      </p:sp>
      <p:sp>
        <p:nvSpPr>
          <p:cNvPr id="1818" name="TextBox 1817"/>
          <p:cNvSpPr txBox="1"/>
          <p:nvPr/>
        </p:nvSpPr>
        <p:spPr>
          <a:xfrm>
            <a:off x="8512830" y="8958072"/>
            <a:ext cx="3657362" cy="768096"/>
          </a:xfrm>
          <a:prstGeom prst="rect">
            <a:avLst/>
          </a:prstGeom>
          <a:noFill/>
        </p:spPr>
        <p:txBody>
          <a:bodyPr wrap="square" tIns="0" bIns="0" rtlCol="0" anchor="ctr">
            <a:noAutofit/>
          </a:bodyPr>
          <a:lstStyle/>
          <a:p>
            <a:pPr algn="l"/>
            <a:r>
              <a:rPr lang="en-US" sz="2600" b="0" dirty="0">
                <a:solidFill>
                  <a:schemeClr val="tx1"/>
                </a:solidFill>
              </a:rPr>
              <a:t>27</a:t>
            </a:r>
            <a:endParaRPr sz="2600" b="0" dirty="0">
              <a:solidFill>
                <a:schemeClr val="tx1"/>
              </a:solidFill>
            </a:endParaRPr>
          </a:p>
        </p:txBody>
      </p:sp>
      <p:sp>
        <p:nvSpPr>
          <p:cNvPr id="1819" name="TextBox 1818"/>
          <p:cNvSpPr txBox="1"/>
          <p:nvPr/>
        </p:nvSpPr>
        <p:spPr>
          <a:xfrm>
            <a:off x="12191204" y="8958072"/>
            <a:ext cx="3657362" cy="768096"/>
          </a:xfrm>
          <a:prstGeom prst="rect">
            <a:avLst/>
          </a:prstGeom>
          <a:noFill/>
        </p:spPr>
        <p:txBody>
          <a:bodyPr wrap="square" tIns="0" bIns="0" rtlCol="0" anchor="ctr">
            <a:noAutofit/>
          </a:bodyPr>
          <a:lstStyle/>
          <a:p>
            <a:pPr algn="l"/>
            <a:r>
              <a:rPr lang="en-US" sz="2600" b="0">
                <a:solidFill>
                  <a:schemeClr val="tx1"/>
                </a:solidFill>
              </a:rPr>
              <a:t>28</a:t>
            </a:r>
            <a:endParaRPr sz="2600" b="0" dirty="0">
              <a:solidFill>
                <a:schemeClr val="tx1"/>
              </a:solidFill>
            </a:endParaRPr>
          </a:p>
        </p:txBody>
      </p:sp>
      <p:sp>
        <p:nvSpPr>
          <p:cNvPr id="1820" name="TextBox 1819"/>
          <p:cNvSpPr txBox="1"/>
          <p:nvPr/>
        </p:nvSpPr>
        <p:spPr>
          <a:xfrm>
            <a:off x="15925635" y="8958072"/>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a:solidFill>
                  <a:schemeClr val="bg1">
                    <a:lumMod val="50000"/>
                  </a:schemeClr>
                </a:solidFill>
              </a:rPr>
              <a:t>29</a:t>
            </a:r>
            <a:endParaRPr sz="2600" dirty="0">
              <a:solidFill>
                <a:schemeClr val="bg1">
                  <a:lumMod val="50000"/>
                </a:schemeClr>
              </a:solidFill>
            </a:endParaRPr>
          </a:p>
        </p:txBody>
      </p:sp>
      <p:sp>
        <p:nvSpPr>
          <p:cNvPr id="1821" name="TextBox 1820"/>
          <p:cNvSpPr txBox="1"/>
          <p:nvPr/>
        </p:nvSpPr>
        <p:spPr>
          <a:xfrm>
            <a:off x="19649854" y="8958072"/>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600" dirty="0">
                <a:solidFill>
                  <a:schemeClr val="bg1">
                    <a:lumMod val="50000"/>
                  </a:schemeClr>
                </a:solidFill>
              </a:rPr>
              <a:t>30 / </a:t>
            </a:r>
            <a:r>
              <a:rPr lang="en-US" sz="2600" dirty="0"/>
              <a:t>1 December</a:t>
            </a:r>
            <a:endParaRPr sz="2600" dirty="0"/>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N</a:t>
            </a:r>
            <a:r>
              <a:rPr sz="4400" b="0" dirty="0">
                <a:solidFill>
                  <a:schemeClr val="accent1"/>
                </a:solidFill>
              </a:rPr>
              <a:t>ovember</a:t>
            </a:r>
          </a:p>
        </p:txBody>
      </p:sp>
      <p:sp>
        <p:nvSpPr>
          <p:cNvPr id="69" name="TextBox 68"/>
          <p:cNvSpPr txBox="1"/>
          <p:nvPr/>
        </p:nvSpPr>
        <p:spPr>
          <a:xfrm>
            <a:off x="1093025" y="10805160"/>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a:t>
            </a:r>
          </a:p>
        </p:txBody>
      </p:sp>
      <p:sp>
        <p:nvSpPr>
          <p:cNvPr id="70" name="TextBox 69"/>
          <p:cNvSpPr txBox="1"/>
          <p:nvPr/>
        </p:nvSpPr>
        <p:spPr>
          <a:xfrm>
            <a:off x="4764373" y="1080516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3</a:t>
            </a:r>
            <a:endParaRPr sz="2600" b="0" dirty="0">
              <a:solidFill>
                <a:schemeClr val="bg2">
                  <a:lumMod val="90000"/>
                </a:schemeClr>
              </a:solidFill>
            </a:endParaRPr>
          </a:p>
        </p:txBody>
      </p:sp>
      <p:sp>
        <p:nvSpPr>
          <p:cNvPr id="71" name="TextBox 70"/>
          <p:cNvSpPr txBox="1"/>
          <p:nvPr/>
        </p:nvSpPr>
        <p:spPr>
          <a:xfrm>
            <a:off x="8512833" y="1080516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4</a:t>
            </a:r>
            <a:endParaRPr sz="2600" b="0" dirty="0">
              <a:solidFill>
                <a:schemeClr val="bg2">
                  <a:lumMod val="90000"/>
                </a:schemeClr>
              </a:solidFill>
            </a:endParaRPr>
          </a:p>
        </p:txBody>
      </p:sp>
      <p:sp>
        <p:nvSpPr>
          <p:cNvPr id="72" name="TextBox 71"/>
          <p:cNvSpPr txBox="1"/>
          <p:nvPr/>
        </p:nvSpPr>
        <p:spPr>
          <a:xfrm>
            <a:off x="1219120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5</a:t>
            </a:r>
            <a:endParaRPr sz="2600" b="0" dirty="0">
              <a:solidFill>
                <a:schemeClr val="bg2">
                  <a:lumMod val="90000"/>
                </a:schemeClr>
              </a:solidFill>
            </a:endParaRPr>
          </a:p>
        </p:txBody>
      </p:sp>
      <p:sp>
        <p:nvSpPr>
          <p:cNvPr id="73" name="TextBox 72"/>
          <p:cNvSpPr txBox="1"/>
          <p:nvPr/>
        </p:nvSpPr>
        <p:spPr>
          <a:xfrm>
            <a:off x="15925635"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6</a:t>
            </a:r>
            <a:endParaRPr sz="2600" b="0" dirty="0">
              <a:solidFill>
                <a:schemeClr val="bg2">
                  <a:lumMod val="90000"/>
                </a:schemeClr>
              </a:solidFill>
            </a:endParaRPr>
          </a:p>
        </p:txBody>
      </p:sp>
      <p:sp>
        <p:nvSpPr>
          <p:cNvPr id="74" name="TextBox 73"/>
          <p:cNvSpPr txBox="1"/>
          <p:nvPr/>
        </p:nvSpPr>
        <p:spPr>
          <a:xfrm>
            <a:off x="1964985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7/8</a:t>
            </a:r>
            <a:endParaRPr sz="2600" b="0" dirty="0">
              <a:solidFill>
                <a:schemeClr val="bg2">
                  <a:lumMod val="90000"/>
                </a:schemeClr>
              </a:solidFill>
            </a:endParaRPr>
          </a:p>
        </p:txBody>
      </p:sp>
      <p:sp>
        <p:nvSpPr>
          <p:cNvPr id="34" name="Text Placeholder 2"/>
          <p:cNvSpPr>
            <a:spLocks noGrp="1"/>
          </p:cNvSpPr>
          <p:nvPr>
            <p:ph type="body" sz="quarter" idx="11" hasCustomPrompt="1"/>
          </p:nvPr>
        </p:nvSpPr>
        <p:spPr>
          <a:xfrm>
            <a:off x="1048444"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0" name="Text Placeholder 2"/>
          <p:cNvSpPr>
            <a:spLocks noGrp="1"/>
          </p:cNvSpPr>
          <p:nvPr>
            <p:ph type="body" sz="quarter" idx="17" hasCustomPrompt="1"/>
          </p:nvPr>
        </p:nvSpPr>
        <p:spPr>
          <a:xfrm>
            <a:off x="4754571"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23" hasCustomPrompt="1"/>
          </p:nvPr>
        </p:nvSpPr>
        <p:spPr>
          <a:xfrm>
            <a:off x="8485080"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9" hasCustomPrompt="1"/>
          </p:nvPr>
        </p:nvSpPr>
        <p:spPr>
          <a:xfrm>
            <a:off x="12220346"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35" hasCustomPrompt="1"/>
          </p:nvPr>
        </p:nvSpPr>
        <p:spPr>
          <a:xfrm>
            <a:off x="15935099"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41" hasCustomPrompt="1"/>
          </p:nvPr>
        </p:nvSpPr>
        <p:spPr>
          <a:xfrm>
            <a:off x="19676607"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3" name="Text Placeholder 2"/>
          <p:cNvSpPr>
            <a:spLocks noGrp="1"/>
          </p:cNvSpPr>
          <p:nvPr>
            <p:ph type="body" sz="quarter" idx="10" hasCustomPrompt="1"/>
          </p:nvPr>
        </p:nvSpPr>
        <p:spPr>
          <a:xfrm>
            <a:off x="1048444"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6" hasCustomPrompt="1"/>
          </p:nvPr>
        </p:nvSpPr>
        <p:spPr>
          <a:xfrm>
            <a:off x="4754571"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22" hasCustomPrompt="1"/>
          </p:nvPr>
        </p:nvSpPr>
        <p:spPr>
          <a:xfrm>
            <a:off x="8485080"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8" hasCustomPrompt="1"/>
          </p:nvPr>
        </p:nvSpPr>
        <p:spPr>
          <a:xfrm>
            <a:off x="12220346"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34" hasCustomPrompt="1"/>
          </p:nvPr>
        </p:nvSpPr>
        <p:spPr>
          <a:xfrm>
            <a:off x="15935099"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40" hasCustomPrompt="1"/>
          </p:nvPr>
        </p:nvSpPr>
        <p:spPr>
          <a:xfrm>
            <a:off x="19676607"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5" name="Text Placeholder 2"/>
          <p:cNvSpPr>
            <a:spLocks noGrp="1"/>
          </p:cNvSpPr>
          <p:nvPr>
            <p:ph type="body" sz="quarter" idx="12" hasCustomPrompt="1"/>
          </p:nvPr>
        </p:nvSpPr>
        <p:spPr>
          <a:xfrm>
            <a:off x="1048444"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8" hasCustomPrompt="1"/>
          </p:nvPr>
        </p:nvSpPr>
        <p:spPr>
          <a:xfrm>
            <a:off x="4754571"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24" hasCustomPrompt="1"/>
          </p:nvPr>
        </p:nvSpPr>
        <p:spPr>
          <a:xfrm>
            <a:off x="8485080"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30" hasCustomPrompt="1"/>
          </p:nvPr>
        </p:nvSpPr>
        <p:spPr>
          <a:xfrm>
            <a:off x="12220346"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6" hasCustomPrompt="1"/>
          </p:nvPr>
        </p:nvSpPr>
        <p:spPr>
          <a:xfrm>
            <a:off x="15935099"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42" hasCustomPrompt="1"/>
          </p:nvPr>
        </p:nvSpPr>
        <p:spPr>
          <a:xfrm>
            <a:off x="19676607"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6" name="Text Placeholder 2"/>
          <p:cNvSpPr>
            <a:spLocks noGrp="1"/>
          </p:cNvSpPr>
          <p:nvPr>
            <p:ph type="body" sz="quarter" idx="13" hasCustomPrompt="1"/>
          </p:nvPr>
        </p:nvSpPr>
        <p:spPr>
          <a:xfrm>
            <a:off x="1048444"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9" hasCustomPrompt="1"/>
          </p:nvPr>
        </p:nvSpPr>
        <p:spPr>
          <a:xfrm>
            <a:off x="4754571"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25" hasCustomPrompt="1"/>
          </p:nvPr>
        </p:nvSpPr>
        <p:spPr>
          <a:xfrm>
            <a:off x="8485080"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31" hasCustomPrompt="1"/>
          </p:nvPr>
        </p:nvSpPr>
        <p:spPr>
          <a:xfrm>
            <a:off x="12220346"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7" hasCustomPrompt="1"/>
          </p:nvPr>
        </p:nvSpPr>
        <p:spPr>
          <a:xfrm>
            <a:off x="15935099"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43" hasCustomPrompt="1"/>
          </p:nvPr>
        </p:nvSpPr>
        <p:spPr>
          <a:xfrm>
            <a:off x="19676607"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7" name="Text Placeholder 2"/>
          <p:cNvSpPr>
            <a:spLocks noGrp="1"/>
          </p:cNvSpPr>
          <p:nvPr>
            <p:ph type="body" sz="quarter" idx="14" hasCustomPrompt="1"/>
          </p:nvPr>
        </p:nvSpPr>
        <p:spPr>
          <a:xfrm>
            <a:off x="1048444"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20" hasCustomPrompt="1"/>
          </p:nvPr>
        </p:nvSpPr>
        <p:spPr>
          <a:xfrm>
            <a:off x="4754571"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6" hasCustomPrompt="1"/>
          </p:nvPr>
        </p:nvSpPr>
        <p:spPr>
          <a:xfrm>
            <a:off x="8485080"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32" hasCustomPrompt="1"/>
          </p:nvPr>
        </p:nvSpPr>
        <p:spPr>
          <a:xfrm>
            <a:off x="12220346"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8" hasCustomPrompt="1"/>
          </p:nvPr>
        </p:nvSpPr>
        <p:spPr>
          <a:xfrm>
            <a:off x="15935099"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44" hasCustomPrompt="1"/>
          </p:nvPr>
        </p:nvSpPr>
        <p:spPr>
          <a:xfrm>
            <a:off x="19676607"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8" name="Text Placeholder 2"/>
          <p:cNvSpPr>
            <a:spLocks noGrp="1"/>
          </p:cNvSpPr>
          <p:nvPr>
            <p:ph type="body" sz="quarter" idx="15" hasCustomPrompt="1"/>
          </p:nvPr>
        </p:nvSpPr>
        <p:spPr>
          <a:xfrm>
            <a:off x="1048444"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21" hasCustomPrompt="1"/>
          </p:nvPr>
        </p:nvSpPr>
        <p:spPr>
          <a:xfrm>
            <a:off x="4754571"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7" hasCustomPrompt="1"/>
          </p:nvPr>
        </p:nvSpPr>
        <p:spPr>
          <a:xfrm>
            <a:off x="8485080"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33" hasCustomPrompt="1"/>
          </p:nvPr>
        </p:nvSpPr>
        <p:spPr>
          <a:xfrm>
            <a:off x="12220346"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9" hasCustomPrompt="1"/>
          </p:nvPr>
        </p:nvSpPr>
        <p:spPr>
          <a:xfrm>
            <a:off x="15935099"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45" hasCustomPrompt="1"/>
          </p:nvPr>
        </p:nvSpPr>
        <p:spPr>
          <a:xfrm>
            <a:off x="19676607"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1D35B2A0-9C05-5549-A481-60AB952E5BBC}"/>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B782BCC0-2D8A-6449-83EF-6248BB62FF37}"/>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0EE91562-49B8-C644-A359-8A2ABDE2F5C9}"/>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8FE700B0-5F36-9E48-B91E-5AD50785BC54}"/>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7236B4E5-0CD0-6342-BBDF-942638A579CA}"/>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E083E9FA-F060-6841-843B-32B34026AB81}"/>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315209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cember 2019">
    <p:spTree>
      <p:nvGrpSpPr>
        <p:cNvPr id="1" name=""/>
        <p:cNvGrpSpPr/>
        <p:nvPr/>
      </p:nvGrpSpPr>
      <p:grpSpPr>
        <a:xfrm>
          <a:off x="0" y="0"/>
          <a:ext cx="0" cy="0"/>
          <a:chOff x="0" y="0"/>
          <a:chExt cx="0" cy="0"/>
        </a:xfrm>
      </p:grpSpPr>
      <p:sp>
        <p:nvSpPr>
          <p:cNvPr id="1792" name="TextBox 1791"/>
          <p:cNvSpPr txBox="1"/>
          <p:nvPr/>
        </p:nvSpPr>
        <p:spPr>
          <a:xfrm>
            <a:off x="1093019" y="1641844"/>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25 November</a:t>
            </a:r>
          </a:p>
        </p:txBody>
      </p:sp>
      <p:sp>
        <p:nvSpPr>
          <p:cNvPr id="1793" name="TextBox 1792"/>
          <p:cNvSpPr txBox="1"/>
          <p:nvPr/>
        </p:nvSpPr>
        <p:spPr>
          <a:xfrm>
            <a:off x="4764373" y="1641844"/>
            <a:ext cx="3657362" cy="768096"/>
          </a:xfrm>
          <a:prstGeom prst="rect">
            <a:avLst/>
          </a:prstGeom>
          <a:noFill/>
        </p:spPr>
        <p:txBody>
          <a:bodyPr wrap="square" tIns="0" bIns="0" rtlCol="0" anchor="ctr">
            <a:noAutofit/>
          </a:bodyPr>
          <a:lstStyle>
            <a:defPPr>
              <a:defRPr lang="en-US"/>
            </a:defPPr>
            <a:lvl1pPr>
              <a:defRPr sz="1300" b="0">
                <a:solidFill>
                  <a:schemeClr val="bg2">
                    <a:lumMod val="90000"/>
                  </a:schemeClr>
                </a:solidFill>
              </a:defRPr>
            </a:lvl1pPr>
          </a:lstStyle>
          <a:p>
            <a:pPr lvl="0"/>
            <a:r>
              <a:rPr lang="en-US" sz="2600" dirty="0"/>
              <a:t>26</a:t>
            </a:r>
            <a:endParaRPr sz="2600" dirty="0"/>
          </a:p>
        </p:txBody>
      </p:sp>
      <p:sp>
        <p:nvSpPr>
          <p:cNvPr id="1794" name="TextBox 1793"/>
          <p:cNvSpPr txBox="1"/>
          <p:nvPr/>
        </p:nvSpPr>
        <p:spPr>
          <a:xfrm>
            <a:off x="8512830" y="1641844"/>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a:t>27</a:t>
            </a:r>
            <a:endParaRPr sz="2600" dirty="0"/>
          </a:p>
        </p:txBody>
      </p:sp>
      <p:sp>
        <p:nvSpPr>
          <p:cNvPr id="1795" name="TextBox 1794"/>
          <p:cNvSpPr txBox="1"/>
          <p:nvPr/>
        </p:nvSpPr>
        <p:spPr>
          <a:xfrm>
            <a:off x="12191204" y="1641844"/>
            <a:ext cx="3657362" cy="768096"/>
          </a:xfrm>
          <a:prstGeom prst="rect">
            <a:avLst/>
          </a:prstGeom>
          <a:noFill/>
        </p:spPr>
        <p:txBody>
          <a:bodyPr wrap="square" tIns="0" bIns="0" rtlCol="0" anchor="ctr">
            <a:noAutofit/>
          </a:bodyPr>
          <a:lstStyle>
            <a:defPPr>
              <a:defRPr lang="en-US"/>
            </a:defPPr>
            <a:lvl1pPr lvl="0">
              <a:defRPr sz="1300" b="0">
                <a:solidFill>
                  <a:schemeClr val="bg2">
                    <a:lumMod val="90000"/>
                  </a:schemeClr>
                </a:solidFill>
              </a:defRPr>
            </a:lvl1pPr>
          </a:lstStyle>
          <a:p>
            <a:pPr lvl="0"/>
            <a:r>
              <a:rPr lang="en-US" sz="2600" dirty="0"/>
              <a:t>28</a:t>
            </a:r>
            <a:endParaRPr sz="2600" dirty="0"/>
          </a:p>
        </p:txBody>
      </p:sp>
      <p:sp>
        <p:nvSpPr>
          <p:cNvPr id="1796" name="TextBox 1795"/>
          <p:cNvSpPr txBox="1"/>
          <p:nvPr/>
        </p:nvSpPr>
        <p:spPr>
          <a:xfrm>
            <a:off x="15925635" y="1641844"/>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29</a:t>
            </a:r>
            <a:endParaRPr sz="2600" b="0" dirty="0">
              <a:solidFill>
                <a:schemeClr val="bg2">
                  <a:lumMod val="90000"/>
                </a:schemeClr>
              </a:solidFill>
            </a:endParaRPr>
          </a:p>
        </p:txBody>
      </p:sp>
      <p:sp>
        <p:nvSpPr>
          <p:cNvPr id="1797" name="TextBox 1796"/>
          <p:cNvSpPr txBox="1"/>
          <p:nvPr/>
        </p:nvSpPr>
        <p:spPr>
          <a:xfrm>
            <a:off x="19649854" y="1641844"/>
            <a:ext cx="3657362" cy="768096"/>
          </a:xfrm>
          <a:prstGeom prst="rect">
            <a:avLst/>
          </a:prstGeom>
          <a:noFill/>
        </p:spPr>
        <p:txBody>
          <a:bodyPr wrap="square" tIns="0" bIns="0" rtlCol="0" anchor="ctr">
            <a:noAutofit/>
          </a:bodyPr>
          <a:lstStyle>
            <a:defPPr>
              <a:defRPr lang="en-US"/>
            </a:defPPr>
            <a:lvl1pPr>
              <a:defRPr sz="1300" b="0" cap="none" spc="0">
                <a:ln w="0"/>
                <a:effectLst>
                  <a:outerShdw blurRad="38100" dist="19050" dir="2700000" algn="tl" rotWithShape="0">
                    <a:schemeClr val="dk1">
                      <a:alpha val="40000"/>
                    </a:schemeClr>
                  </a:outerShdw>
                </a:effectLst>
              </a:defRPr>
            </a:lvl1pPr>
          </a:lstStyle>
          <a:p>
            <a:pPr lvl="0"/>
            <a:r>
              <a:rPr lang="en-US" sz="2600" b="0" dirty="0">
                <a:solidFill>
                  <a:schemeClr val="bg2">
                    <a:lumMod val="90000"/>
                  </a:schemeClr>
                </a:solidFill>
                <a:effectLst/>
              </a:rPr>
              <a:t>30 / </a:t>
            </a:r>
            <a:r>
              <a:rPr lang="en-US" sz="2600" dirty="0"/>
              <a:t>1 December</a:t>
            </a:r>
          </a:p>
        </p:txBody>
      </p:sp>
      <p:sp>
        <p:nvSpPr>
          <p:cNvPr id="1798" name="TextBox 1797"/>
          <p:cNvSpPr txBox="1"/>
          <p:nvPr/>
        </p:nvSpPr>
        <p:spPr>
          <a:xfrm>
            <a:off x="1093025" y="3471672"/>
            <a:ext cx="3657362" cy="768096"/>
          </a:xfrm>
          <a:prstGeom prst="rect">
            <a:avLst/>
          </a:prstGeom>
          <a:noFill/>
        </p:spPr>
        <p:txBody>
          <a:bodyPr wrap="square" tIns="0" bIns="0" rtlCol="0" anchor="ctr">
            <a:noAutofit/>
          </a:bodyPr>
          <a:lstStyle/>
          <a:p>
            <a:pPr algn="l"/>
            <a:r>
              <a:rPr lang="en-US" sz="2600" b="0" dirty="0">
                <a:solidFill>
                  <a:schemeClr val="tx1"/>
                </a:solidFill>
              </a:rPr>
              <a:t>2	</a:t>
            </a:r>
            <a:endParaRPr sz="2600" b="0" dirty="0">
              <a:solidFill>
                <a:schemeClr val="tx1"/>
              </a:solidFill>
            </a:endParaRPr>
          </a:p>
        </p:txBody>
      </p:sp>
      <p:sp>
        <p:nvSpPr>
          <p:cNvPr id="1799" name="TextBox 1798"/>
          <p:cNvSpPr txBox="1"/>
          <p:nvPr/>
        </p:nvSpPr>
        <p:spPr>
          <a:xfrm>
            <a:off x="4764373" y="3471672"/>
            <a:ext cx="3657362" cy="768096"/>
          </a:xfrm>
          <a:prstGeom prst="rect">
            <a:avLst/>
          </a:prstGeom>
          <a:noFill/>
        </p:spPr>
        <p:txBody>
          <a:bodyPr wrap="square" tIns="0" bIns="0" rtlCol="0" anchor="ctr">
            <a:noAutofit/>
          </a:bodyPr>
          <a:lstStyle/>
          <a:p>
            <a:pPr algn="l"/>
            <a:r>
              <a:rPr lang="en-US" sz="2600" b="0" dirty="0">
                <a:solidFill>
                  <a:schemeClr val="tx1"/>
                </a:solidFill>
              </a:rPr>
              <a:t>3</a:t>
            </a:r>
            <a:endParaRPr sz="2600" b="0" dirty="0">
              <a:solidFill>
                <a:schemeClr val="tx1"/>
              </a:solidFill>
            </a:endParaRPr>
          </a:p>
        </p:txBody>
      </p:sp>
      <p:sp>
        <p:nvSpPr>
          <p:cNvPr id="1800" name="TextBox 1799"/>
          <p:cNvSpPr txBox="1"/>
          <p:nvPr/>
        </p:nvSpPr>
        <p:spPr>
          <a:xfrm>
            <a:off x="8512830" y="3471672"/>
            <a:ext cx="3657362" cy="768096"/>
          </a:xfrm>
          <a:prstGeom prst="rect">
            <a:avLst/>
          </a:prstGeom>
          <a:noFill/>
        </p:spPr>
        <p:txBody>
          <a:bodyPr wrap="square" tIns="0" bIns="0" rtlCol="0" anchor="ctr">
            <a:noAutofit/>
          </a:bodyPr>
          <a:lstStyle/>
          <a:p>
            <a:pPr algn="l"/>
            <a:r>
              <a:rPr lang="en-US" sz="2600" b="0" dirty="0">
                <a:solidFill>
                  <a:schemeClr val="tx1"/>
                </a:solidFill>
              </a:rPr>
              <a:t>4</a:t>
            </a:r>
            <a:endParaRPr sz="2600" b="0" dirty="0">
              <a:solidFill>
                <a:schemeClr val="tx1"/>
              </a:solidFill>
            </a:endParaRPr>
          </a:p>
        </p:txBody>
      </p:sp>
      <p:sp>
        <p:nvSpPr>
          <p:cNvPr id="1801" name="TextBox 1800"/>
          <p:cNvSpPr txBox="1"/>
          <p:nvPr/>
        </p:nvSpPr>
        <p:spPr>
          <a:xfrm>
            <a:off x="12191204" y="3471672"/>
            <a:ext cx="3657362" cy="768096"/>
          </a:xfrm>
          <a:prstGeom prst="rect">
            <a:avLst/>
          </a:prstGeom>
          <a:noFill/>
        </p:spPr>
        <p:txBody>
          <a:bodyPr wrap="square" tIns="0" bIns="0" rtlCol="0" anchor="ctr">
            <a:noAutofit/>
          </a:bodyPr>
          <a:lstStyle/>
          <a:p>
            <a:pPr algn="l"/>
            <a:r>
              <a:rPr lang="en-US" sz="2600" b="0" dirty="0">
                <a:solidFill>
                  <a:schemeClr val="tx1"/>
                </a:solidFill>
              </a:rPr>
              <a:t>5</a:t>
            </a:r>
            <a:endParaRPr sz="2600" b="0" dirty="0">
              <a:solidFill>
                <a:schemeClr val="tx1"/>
              </a:solidFill>
            </a:endParaRPr>
          </a:p>
        </p:txBody>
      </p:sp>
      <p:sp>
        <p:nvSpPr>
          <p:cNvPr id="1802" name="TextBox 1801"/>
          <p:cNvSpPr txBox="1"/>
          <p:nvPr/>
        </p:nvSpPr>
        <p:spPr>
          <a:xfrm>
            <a:off x="15925635" y="3471672"/>
            <a:ext cx="3657362" cy="768096"/>
          </a:xfrm>
          <a:prstGeom prst="rect">
            <a:avLst/>
          </a:prstGeom>
          <a:noFill/>
        </p:spPr>
        <p:txBody>
          <a:bodyPr wrap="square" tIns="0" bIns="0" rtlCol="0" anchor="ctr">
            <a:noAutofit/>
          </a:bodyPr>
          <a:lstStyle/>
          <a:p>
            <a:pPr algn="l"/>
            <a:r>
              <a:rPr lang="en-US" sz="2600" b="0" dirty="0">
                <a:solidFill>
                  <a:schemeClr val="tx1"/>
                </a:solidFill>
              </a:rPr>
              <a:t>6</a:t>
            </a:r>
            <a:endParaRPr sz="2600" b="0" dirty="0">
              <a:solidFill>
                <a:schemeClr val="tx1"/>
              </a:solidFill>
            </a:endParaRPr>
          </a:p>
        </p:txBody>
      </p:sp>
      <p:sp>
        <p:nvSpPr>
          <p:cNvPr id="1803" name="TextBox 1802"/>
          <p:cNvSpPr txBox="1"/>
          <p:nvPr/>
        </p:nvSpPr>
        <p:spPr>
          <a:xfrm>
            <a:off x="19649854" y="3471672"/>
            <a:ext cx="3657362" cy="768096"/>
          </a:xfrm>
          <a:prstGeom prst="rect">
            <a:avLst/>
          </a:prstGeom>
          <a:noFill/>
        </p:spPr>
        <p:txBody>
          <a:bodyPr wrap="square" tIns="0" bIns="0" rtlCol="0" anchor="ctr">
            <a:noAutofit/>
          </a:bodyPr>
          <a:lstStyle/>
          <a:p>
            <a:pPr algn="l"/>
            <a:r>
              <a:rPr lang="en-US" sz="2600" b="0" dirty="0">
                <a:solidFill>
                  <a:schemeClr val="tx1"/>
                </a:solidFill>
              </a:rPr>
              <a:t>7/8</a:t>
            </a:r>
            <a:endParaRPr sz="2600" b="0" dirty="0">
              <a:solidFill>
                <a:schemeClr val="tx1"/>
              </a:solidFill>
            </a:endParaRPr>
          </a:p>
        </p:txBody>
      </p:sp>
      <p:sp>
        <p:nvSpPr>
          <p:cNvPr id="1804" name="TextBox 1803"/>
          <p:cNvSpPr txBox="1"/>
          <p:nvPr/>
        </p:nvSpPr>
        <p:spPr>
          <a:xfrm>
            <a:off x="1093025" y="5300472"/>
            <a:ext cx="3657362" cy="768096"/>
          </a:xfrm>
          <a:prstGeom prst="rect">
            <a:avLst/>
          </a:prstGeom>
          <a:noFill/>
        </p:spPr>
        <p:txBody>
          <a:bodyPr wrap="square" tIns="0" bIns="0" rtlCol="0" anchor="ctr">
            <a:noAutofit/>
          </a:bodyPr>
          <a:lstStyle/>
          <a:p>
            <a:pPr algn="l"/>
            <a:r>
              <a:rPr lang="en-US" sz="2600" b="0">
                <a:solidFill>
                  <a:schemeClr val="tx1"/>
                </a:solidFill>
              </a:rPr>
              <a:t>9</a:t>
            </a:r>
            <a:endParaRPr sz="2600" b="0" dirty="0">
              <a:solidFill>
                <a:schemeClr val="tx1"/>
              </a:solidFill>
            </a:endParaRPr>
          </a:p>
        </p:txBody>
      </p:sp>
      <p:sp>
        <p:nvSpPr>
          <p:cNvPr id="1805" name="TextBox 1804"/>
          <p:cNvSpPr txBox="1"/>
          <p:nvPr/>
        </p:nvSpPr>
        <p:spPr>
          <a:xfrm>
            <a:off x="4764373" y="5300472"/>
            <a:ext cx="3657362" cy="768096"/>
          </a:xfrm>
          <a:prstGeom prst="rect">
            <a:avLst/>
          </a:prstGeom>
          <a:noFill/>
        </p:spPr>
        <p:txBody>
          <a:bodyPr wrap="square" tIns="0" bIns="0" rtlCol="0" anchor="ctr">
            <a:noAutofit/>
          </a:bodyPr>
          <a:lstStyle/>
          <a:p>
            <a:pPr algn="l"/>
            <a:r>
              <a:rPr lang="en-US" sz="2600" b="0" dirty="0">
                <a:solidFill>
                  <a:schemeClr val="tx1"/>
                </a:solidFill>
              </a:rPr>
              <a:t>10</a:t>
            </a:r>
            <a:endParaRPr sz="2600" b="0" dirty="0">
              <a:solidFill>
                <a:schemeClr val="tx1"/>
              </a:solidFill>
            </a:endParaRPr>
          </a:p>
        </p:txBody>
      </p:sp>
      <p:sp>
        <p:nvSpPr>
          <p:cNvPr id="1806" name="TextBox 1805"/>
          <p:cNvSpPr txBox="1"/>
          <p:nvPr/>
        </p:nvSpPr>
        <p:spPr>
          <a:xfrm>
            <a:off x="8512830" y="5300472"/>
            <a:ext cx="3657362" cy="768096"/>
          </a:xfrm>
          <a:prstGeom prst="rect">
            <a:avLst/>
          </a:prstGeom>
          <a:noFill/>
        </p:spPr>
        <p:txBody>
          <a:bodyPr wrap="square" tIns="0" bIns="0" rtlCol="0" anchor="ctr">
            <a:noAutofit/>
          </a:bodyPr>
          <a:lstStyle/>
          <a:p>
            <a:pPr algn="l"/>
            <a:r>
              <a:rPr lang="en-US" sz="2600" b="0" dirty="0">
                <a:solidFill>
                  <a:schemeClr val="tx1"/>
                </a:solidFill>
              </a:rPr>
              <a:t>11</a:t>
            </a:r>
            <a:endParaRPr sz="2600" b="0" dirty="0">
              <a:solidFill>
                <a:schemeClr val="tx1"/>
              </a:solidFill>
            </a:endParaRPr>
          </a:p>
        </p:txBody>
      </p:sp>
      <p:sp>
        <p:nvSpPr>
          <p:cNvPr id="1807" name="TextBox 1806"/>
          <p:cNvSpPr txBox="1"/>
          <p:nvPr/>
        </p:nvSpPr>
        <p:spPr>
          <a:xfrm>
            <a:off x="12191204" y="5300472"/>
            <a:ext cx="3657362" cy="768096"/>
          </a:xfrm>
          <a:prstGeom prst="rect">
            <a:avLst/>
          </a:prstGeom>
          <a:noFill/>
        </p:spPr>
        <p:txBody>
          <a:bodyPr wrap="square" tIns="0" bIns="0" rtlCol="0" anchor="ctr">
            <a:noAutofit/>
          </a:bodyPr>
          <a:lstStyle/>
          <a:p>
            <a:pPr algn="l"/>
            <a:r>
              <a:rPr lang="en-US" sz="2600" b="0" dirty="0">
                <a:solidFill>
                  <a:schemeClr val="tx1"/>
                </a:solidFill>
              </a:rPr>
              <a:t>12</a:t>
            </a:r>
            <a:endParaRPr sz="2600" b="0" dirty="0">
              <a:solidFill>
                <a:schemeClr val="tx1"/>
              </a:solidFill>
            </a:endParaRPr>
          </a:p>
        </p:txBody>
      </p:sp>
      <p:sp>
        <p:nvSpPr>
          <p:cNvPr id="1808" name="TextBox 1807"/>
          <p:cNvSpPr txBox="1"/>
          <p:nvPr/>
        </p:nvSpPr>
        <p:spPr>
          <a:xfrm>
            <a:off x="15925635" y="5300472"/>
            <a:ext cx="3657362" cy="768096"/>
          </a:xfrm>
          <a:prstGeom prst="rect">
            <a:avLst/>
          </a:prstGeom>
          <a:noFill/>
        </p:spPr>
        <p:txBody>
          <a:bodyPr wrap="square" tIns="0" bIns="0" rtlCol="0" anchor="ctr">
            <a:noAutofit/>
          </a:bodyPr>
          <a:lstStyle/>
          <a:p>
            <a:pPr algn="l"/>
            <a:r>
              <a:rPr lang="en-US" sz="2600" b="0" dirty="0">
                <a:solidFill>
                  <a:schemeClr val="tx1"/>
                </a:solidFill>
              </a:rPr>
              <a:t>13</a:t>
            </a:r>
            <a:endParaRPr sz="2600" b="0" dirty="0">
              <a:solidFill>
                <a:schemeClr val="tx1"/>
              </a:solidFill>
            </a:endParaRPr>
          </a:p>
        </p:txBody>
      </p:sp>
      <p:sp>
        <p:nvSpPr>
          <p:cNvPr id="1809" name="TextBox 1808"/>
          <p:cNvSpPr txBox="1"/>
          <p:nvPr/>
        </p:nvSpPr>
        <p:spPr>
          <a:xfrm>
            <a:off x="19649854" y="5300472"/>
            <a:ext cx="3657362" cy="768096"/>
          </a:xfrm>
          <a:prstGeom prst="rect">
            <a:avLst/>
          </a:prstGeom>
          <a:noFill/>
        </p:spPr>
        <p:txBody>
          <a:bodyPr wrap="square" tIns="0" bIns="0" rtlCol="0" anchor="ctr">
            <a:noAutofit/>
          </a:bodyPr>
          <a:lstStyle/>
          <a:p>
            <a:pPr algn="l"/>
            <a:r>
              <a:rPr lang="en-US" sz="2600" b="0">
                <a:solidFill>
                  <a:schemeClr val="tx1"/>
                </a:solidFill>
              </a:rPr>
              <a:t>14/15</a:t>
            </a:r>
            <a:endParaRPr sz="2600" b="0" dirty="0">
              <a:solidFill>
                <a:schemeClr val="tx1"/>
              </a:solidFill>
            </a:endParaRPr>
          </a:p>
        </p:txBody>
      </p:sp>
      <p:sp>
        <p:nvSpPr>
          <p:cNvPr id="1810" name="TextBox 1809"/>
          <p:cNvSpPr txBox="1"/>
          <p:nvPr/>
        </p:nvSpPr>
        <p:spPr>
          <a:xfrm>
            <a:off x="1093025" y="7129272"/>
            <a:ext cx="3657362" cy="768096"/>
          </a:xfrm>
          <a:prstGeom prst="rect">
            <a:avLst/>
          </a:prstGeom>
          <a:noFill/>
        </p:spPr>
        <p:txBody>
          <a:bodyPr wrap="square" tIns="0" bIns="0" rtlCol="0" anchor="ctr">
            <a:noAutofit/>
          </a:bodyPr>
          <a:lstStyle/>
          <a:p>
            <a:pPr algn="l"/>
            <a:r>
              <a:rPr lang="en-US" sz="2600" b="0" dirty="0">
                <a:solidFill>
                  <a:schemeClr val="tx1"/>
                </a:solidFill>
              </a:rPr>
              <a:t>16</a:t>
            </a:r>
            <a:endParaRPr sz="2600" b="0" dirty="0">
              <a:solidFill>
                <a:schemeClr val="tx1"/>
              </a:solidFill>
            </a:endParaRPr>
          </a:p>
        </p:txBody>
      </p:sp>
      <p:sp>
        <p:nvSpPr>
          <p:cNvPr id="1811" name="TextBox 1810"/>
          <p:cNvSpPr txBox="1"/>
          <p:nvPr/>
        </p:nvSpPr>
        <p:spPr>
          <a:xfrm>
            <a:off x="4764373" y="7129272"/>
            <a:ext cx="3657362" cy="768096"/>
          </a:xfrm>
          <a:prstGeom prst="rect">
            <a:avLst/>
          </a:prstGeom>
          <a:noFill/>
        </p:spPr>
        <p:txBody>
          <a:bodyPr wrap="square" tIns="0" bIns="0" rtlCol="0" anchor="ctr">
            <a:noAutofit/>
          </a:bodyPr>
          <a:lstStyle/>
          <a:p>
            <a:pPr algn="l"/>
            <a:r>
              <a:rPr lang="en-US" sz="2600" b="0">
                <a:solidFill>
                  <a:schemeClr val="tx1"/>
                </a:solidFill>
              </a:rPr>
              <a:t>17</a:t>
            </a:r>
            <a:endParaRPr sz="2600" b="0" dirty="0">
              <a:solidFill>
                <a:schemeClr val="tx1"/>
              </a:solidFill>
            </a:endParaRPr>
          </a:p>
        </p:txBody>
      </p:sp>
      <p:sp>
        <p:nvSpPr>
          <p:cNvPr id="1812" name="TextBox 1811"/>
          <p:cNvSpPr txBox="1"/>
          <p:nvPr/>
        </p:nvSpPr>
        <p:spPr>
          <a:xfrm>
            <a:off x="8512830" y="7129272"/>
            <a:ext cx="3657362" cy="768096"/>
          </a:xfrm>
          <a:prstGeom prst="rect">
            <a:avLst/>
          </a:prstGeom>
          <a:noFill/>
        </p:spPr>
        <p:txBody>
          <a:bodyPr wrap="square" tIns="0" bIns="0" rtlCol="0" anchor="ctr">
            <a:noAutofit/>
          </a:bodyPr>
          <a:lstStyle/>
          <a:p>
            <a:pPr algn="l"/>
            <a:r>
              <a:rPr lang="en-US" sz="2600" b="0" dirty="0">
                <a:solidFill>
                  <a:schemeClr val="tx1"/>
                </a:solidFill>
              </a:rPr>
              <a:t>18</a:t>
            </a:r>
            <a:endParaRPr sz="2600" b="0" dirty="0">
              <a:solidFill>
                <a:schemeClr val="tx1"/>
              </a:solidFill>
            </a:endParaRPr>
          </a:p>
        </p:txBody>
      </p:sp>
      <p:sp>
        <p:nvSpPr>
          <p:cNvPr id="1813" name="TextBox 1812"/>
          <p:cNvSpPr txBox="1"/>
          <p:nvPr/>
        </p:nvSpPr>
        <p:spPr>
          <a:xfrm>
            <a:off x="12191204" y="7129272"/>
            <a:ext cx="3657362" cy="768096"/>
          </a:xfrm>
          <a:prstGeom prst="rect">
            <a:avLst/>
          </a:prstGeom>
          <a:noFill/>
        </p:spPr>
        <p:txBody>
          <a:bodyPr wrap="square" tIns="0" bIns="0" rtlCol="0" anchor="ctr">
            <a:noAutofit/>
          </a:bodyPr>
          <a:lstStyle/>
          <a:p>
            <a:pPr algn="l"/>
            <a:r>
              <a:rPr lang="en-US" sz="2600" b="0" dirty="0">
                <a:solidFill>
                  <a:schemeClr val="tx1"/>
                </a:solidFill>
              </a:rPr>
              <a:t>19</a:t>
            </a:r>
            <a:endParaRPr sz="2600" b="0" dirty="0">
              <a:solidFill>
                <a:schemeClr val="tx1"/>
              </a:solidFill>
            </a:endParaRPr>
          </a:p>
        </p:txBody>
      </p:sp>
      <p:sp>
        <p:nvSpPr>
          <p:cNvPr id="1814" name="TextBox 1813"/>
          <p:cNvSpPr txBox="1"/>
          <p:nvPr/>
        </p:nvSpPr>
        <p:spPr>
          <a:xfrm>
            <a:off x="15925635" y="7129272"/>
            <a:ext cx="3657362" cy="768096"/>
          </a:xfrm>
          <a:prstGeom prst="rect">
            <a:avLst/>
          </a:prstGeom>
          <a:noFill/>
        </p:spPr>
        <p:txBody>
          <a:bodyPr wrap="square" tIns="0" bIns="0" rtlCol="0" anchor="ctr">
            <a:noAutofit/>
          </a:bodyPr>
          <a:lstStyle/>
          <a:p>
            <a:pPr algn="l"/>
            <a:r>
              <a:rPr lang="en-US" sz="2600" b="0" dirty="0">
                <a:solidFill>
                  <a:schemeClr val="tx1"/>
                </a:solidFill>
              </a:rPr>
              <a:t>20</a:t>
            </a:r>
            <a:endParaRPr sz="2600" b="0" dirty="0">
              <a:solidFill>
                <a:schemeClr val="tx1"/>
              </a:solidFill>
            </a:endParaRPr>
          </a:p>
        </p:txBody>
      </p:sp>
      <p:sp>
        <p:nvSpPr>
          <p:cNvPr id="1815" name="TextBox 1814"/>
          <p:cNvSpPr txBox="1"/>
          <p:nvPr/>
        </p:nvSpPr>
        <p:spPr>
          <a:xfrm>
            <a:off x="19649854" y="7129272"/>
            <a:ext cx="3657362" cy="768096"/>
          </a:xfrm>
          <a:prstGeom prst="rect">
            <a:avLst/>
          </a:prstGeom>
          <a:noFill/>
        </p:spPr>
        <p:txBody>
          <a:bodyPr wrap="square" tIns="0" bIns="0" rtlCol="0" anchor="ctr">
            <a:noAutofit/>
          </a:bodyPr>
          <a:lstStyle/>
          <a:p>
            <a:pPr algn="l"/>
            <a:r>
              <a:rPr lang="en-US" sz="2600" b="0" dirty="0">
                <a:solidFill>
                  <a:schemeClr val="tx1"/>
                </a:solidFill>
              </a:rPr>
              <a:t>21/22</a:t>
            </a:r>
            <a:endParaRPr sz="2600" b="0" dirty="0">
              <a:solidFill>
                <a:schemeClr val="tx1"/>
              </a:solidFill>
            </a:endParaRPr>
          </a:p>
        </p:txBody>
      </p:sp>
      <p:sp>
        <p:nvSpPr>
          <p:cNvPr id="1816" name="TextBox 1815"/>
          <p:cNvSpPr txBox="1"/>
          <p:nvPr/>
        </p:nvSpPr>
        <p:spPr>
          <a:xfrm>
            <a:off x="1093025" y="8958072"/>
            <a:ext cx="3657362" cy="768096"/>
          </a:xfrm>
          <a:prstGeom prst="rect">
            <a:avLst/>
          </a:prstGeom>
          <a:noFill/>
        </p:spPr>
        <p:txBody>
          <a:bodyPr wrap="square" tIns="0" bIns="0" rtlCol="0" anchor="ctr">
            <a:noAutofit/>
          </a:bodyPr>
          <a:lstStyle/>
          <a:p>
            <a:pPr algn="l"/>
            <a:r>
              <a:rPr lang="en-US" sz="2600" b="0" dirty="0">
                <a:solidFill>
                  <a:schemeClr val="tx1"/>
                </a:solidFill>
              </a:rPr>
              <a:t>23</a:t>
            </a:r>
            <a:endParaRPr sz="2600" b="0" dirty="0">
              <a:solidFill>
                <a:schemeClr val="tx1"/>
              </a:solidFill>
            </a:endParaRPr>
          </a:p>
        </p:txBody>
      </p:sp>
      <p:sp>
        <p:nvSpPr>
          <p:cNvPr id="1817" name="TextBox 1816"/>
          <p:cNvSpPr txBox="1"/>
          <p:nvPr/>
        </p:nvSpPr>
        <p:spPr>
          <a:xfrm>
            <a:off x="4764373" y="8958072"/>
            <a:ext cx="3657362" cy="768096"/>
          </a:xfrm>
          <a:prstGeom prst="rect">
            <a:avLst/>
          </a:prstGeom>
          <a:noFill/>
        </p:spPr>
        <p:txBody>
          <a:bodyPr wrap="square" tIns="0" bIns="0" rtlCol="0" anchor="ctr">
            <a:noAutofit/>
          </a:bodyPr>
          <a:lstStyle/>
          <a:p>
            <a:pPr algn="l"/>
            <a:r>
              <a:rPr lang="en-US" sz="2600" b="0" dirty="0">
                <a:solidFill>
                  <a:schemeClr val="tx1"/>
                </a:solidFill>
              </a:rPr>
              <a:t>24</a:t>
            </a:r>
            <a:endParaRPr sz="2600" b="0" dirty="0">
              <a:solidFill>
                <a:schemeClr val="tx1"/>
              </a:solidFill>
            </a:endParaRPr>
          </a:p>
        </p:txBody>
      </p:sp>
      <p:sp>
        <p:nvSpPr>
          <p:cNvPr id="1818" name="TextBox 1817"/>
          <p:cNvSpPr txBox="1"/>
          <p:nvPr/>
        </p:nvSpPr>
        <p:spPr>
          <a:xfrm>
            <a:off x="8512830" y="8958072"/>
            <a:ext cx="3657362" cy="768096"/>
          </a:xfrm>
          <a:prstGeom prst="rect">
            <a:avLst/>
          </a:prstGeom>
          <a:noFill/>
        </p:spPr>
        <p:txBody>
          <a:bodyPr wrap="square" tIns="0" bIns="0" rtlCol="0" anchor="ctr">
            <a:noAutofit/>
          </a:bodyPr>
          <a:lstStyle/>
          <a:p>
            <a:pPr algn="l"/>
            <a:r>
              <a:rPr lang="en-US" sz="2600" b="0" dirty="0">
                <a:solidFill>
                  <a:schemeClr val="tx1"/>
                </a:solidFill>
              </a:rPr>
              <a:t>25</a:t>
            </a:r>
            <a:endParaRPr sz="2600" b="0" dirty="0">
              <a:solidFill>
                <a:schemeClr val="tx1"/>
              </a:solidFill>
            </a:endParaRPr>
          </a:p>
        </p:txBody>
      </p:sp>
      <p:sp>
        <p:nvSpPr>
          <p:cNvPr id="1819" name="TextBox 1818"/>
          <p:cNvSpPr txBox="1"/>
          <p:nvPr/>
        </p:nvSpPr>
        <p:spPr>
          <a:xfrm>
            <a:off x="12191204" y="8958072"/>
            <a:ext cx="3657362" cy="768096"/>
          </a:xfrm>
          <a:prstGeom prst="rect">
            <a:avLst/>
          </a:prstGeom>
          <a:noFill/>
        </p:spPr>
        <p:txBody>
          <a:bodyPr wrap="square" tIns="0" bIns="0" rtlCol="0" anchor="ctr">
            <a:noAutofit/>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sz="2600" b="0" dirty="0">
                <a:solidFill>
                  <a:schemeClr val="tx1"/>
                </a:solidFill>
              </a:rPr>
              <a:t>26</a:t>
            </a:r>
          </a:p>
        </p:txBody>
      </p:sp>
      <p:sp>
        <p:nvSpPr>
          <p:cNvPr id="1820" name="TextBox 1819"/>
          <p:cNvSpPr txBox="1"/>
          <p:nvPr/>
        </p:nvSpPr>
        <p:spPr>
          <a:xfrm>
            <a:off x="15925635" y="8958072"/>
            <a:ext cx="3657362" cy="768096"/>
          </a:xfrm>
          <a:prstGeom prst="rect">
            <a:avLst/>
          </a:prstGeom>
          <a:noFill/>
        </p:spPr>
        <p:txBody>
          <a:bodyPr wrap="square" tIns="0" bIns="0" rtlCol="0" anchor="ctr">
            <a:noAutofit/>
          </a:bodyPr>
          <a:lstStyle>
            <a:defPPr>
              <a:defRPr lang="en-US"/>
            </a:defPPr>
            <a:lvl1pPr>
              <a:defRPr sz="1300" b="0"/>
            </a:lvl1pPr>
          </a:lstStyle>
          <a:p>
            <a:pPr lvl="0"/>
            <a:r>
              <a:rPr lang="en-US" sz="2600"/>
              <a:t>27</a:t>
            </a:r>
            <a:endParaRPr lang="en-US" sz="2600" dirty="0"/>
          </a:p>
        </p:txBody>
      </p:sp>
      <p:sp>
        <p:nvSpPr>
          <p:cNvPr id="1821" name="TextBox 1820"/>
          <p:cNvSpPr txBox="1"/>
          <p:nvPr/>
        </p:nvSpPr>
        <p:spPr>
          <a:xfrm>
            <a:off x="19649854" y="8958072"/>
            <a:ext cx="3657362" cy="768096"/>
          </a:xfrm>
          <a:prstGeom prst="rect">
            <a:avLst/>
          </a:prstGeom>
          <a:noFill/>
        </p:spPr>
        <p:txBody>
          <a:bodyPr wrap="square" tIns="0" bIns="0" rtlCol="0" anchor="ctr">
            <a:noAutofit/>
          </a:bodyPr>
          <a:lstStyle>
            <a:defPPr>
              <a:defRPr lang="en-US"/>
            </a:defPPr>
            <a:lvl1pPr lvl="0">
              <a:defRPr sz="1300" b="0"/>
            </a:lvl1pPr>
          </a:lstStyle>
          <a:p>
            <a:pPr lvl="0"/>
            <a:r>
              <a:rPr lang="en-US" sz="2600" dirty="0"/>
              <a:t>28/29</a:t>
            </a:r>
          </a:p>
        </p:txBody>
      </p:sp>
      <p:sp>
        <p:nvSpPr>
          <p:cNvPr id="1822" name="TextBox 1821"/>
          <p:cNvSpPr txBox="1"/>
          <p:nvPr/>
        </p:nvSpPr>
        <p:spPr>
          <a:xfrm>
            <a:off x="1093025" y="10805160"/>
            <a:ext cx="3657362" cy="768096"/>
          </a:xfrm>
          <a:prstGeom prst="rect">
            <a:avLst/>
          </a:prstGeom>
          <a:noFill/>
        </p:spPr>
        <p:txBody>
          <a:bodyPr wrap="square" tIns="0" bIns="0" rtlCol="0" anchor="ctr">
            <a:noAutofit/>
          </a:bodyPr>
          <a:lstStyle/>
          <a:p>
            <a:pPr algn="l"/>
            <a:r>
              <a:rPr lang="en-US" sz="2600" b="0" dirty="0">
                <a:solidFill>
                  <a:schemeClr val="bg1">
                    <a:lumMod val="50000"/>
                  </a:schemeClr>
                </a:solidFill>
              </a:rPr>
              <a:t>30</a:t>
            </a:r>
            <a:endParaRPr sz="2600" b="0" dirty="0">
              <a:solidFill>
                <a:schemeClr val="bg1">
                  <a:lumMod val="50000"/>
                </a:schemeClr>
              </a:solidFill>
            </a:endParaRPr>
          </a:p>
        </p:txBody>
      </p:sp>
      <p:sp>
        <p:nvSpPr>
          <p:cNvPr id="1823" name="TextBox 1822"/>
          <p:cNvSpPr txBox="1"/>
          <p:nvPr/>
        </p:nvSpPr>
        <p:spPr>
          <a:xfrm>
            <a:off x="4764373" y="10805160"/>
            <a:ext cx="3657362" cy="768096"/>
          </a:xfrm>
          <a:prstGeom prst="rect">
            <a:avLst/>
          </a:prstGeom>
          <a:noFill/>
        </p:spPr>
        <p:txBody>
          <a:bodyPr wrap="square" tIns="0" bIns="0" rtlCol="0" anchor="ctr">
            <a:noAutofit/>
          </a:bodyPr>
          <a:lstStyle>
            <a:defPPr>
              <a:defRPr lang="en-US"/>
            </a:defPPr>
            <a:lvl1pPr>
              <a:defRPr sz="1300" b="0">
                <a:solidFill>
                  <a:schemeClr val="bg1">
                    <a:lumMod val="50000"/>
                  </a:schemeClr>
                </a:solidFill>
              </a:defRPr>
            </a:lvl1pPr>
          </a:lstStyle>
          <a:p>
            <a:pPr lvl="0"/>
            <a:r>
              <a:rPr lang="en-US" sz="2600" dirty="0"/>
              <a:t>31	</a:t>
            </a:r>
          </a:p>
        </p:txBody>
      </p:sp>
      <p:sp>
        <p:nvSpPr>
          <p:cNvPr id="1824" name="TextBox 1823"/>
          <p:cNvSpPr txBox="1"/>
          <p:nvPr/>
        </p:nvSpPr>
        <p:spPr>
          <a:xfrm>
            <a:off x="8512833"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1 January</a:t>
            </a:r>
            <a:endParaRPr sz="2600" b="0" dirty="0">
              <a:solidFill>
                <a:schemeClr val="bg2">
                  <a:lumMod val="90000"/>
                </a:schemeClr>
              </a:solidFill>
            </a:endParaRPr>
          </a:p>
        </p:txBody>
      </p:sp>
      <p:sp>
        <p:nvSpPr>
          <p:cNvPr id="1825" name="TextBox 1824"/>
          <p:cNvSpPr txBox="1"/>
          <p:nvPr/>
        </p:nvSpPr>
        <p:spPr>
          <a:xfrm>
            <a:off x="12109049" y="10897742"/>
            <a:ext cx="3657362" cy="564644"/>
          </a:xfrm>
          <a:prstGeom prst="rect">
            <a:avLst/>
          </a:prstGeom>
          <a:noFill/>
        </p:spPr>
        <p:txBody>
          <a:bodyPr wrap="square" tIns="0" bIns="0" rtlCol="0" anchor="ctr">
            <a:noAutofit/>
          </a:bodyPr>
          <a:lstStyle/>
          <a:p>
            <a:pPr algn="l"/>
            <a:r>
              <a:rPr lang="en-US" sz="2600" b="0" dirty="0">
                <a:solidFill>
                  <a:schemeClr val="bg2">
                    <a:lumMod val="90000"/>
                  </a:schemeClr>
                </a:solidFill>
              </a:rPr>
              <a:t>2</a:t>
            </a:r>
            <a:endParaRPr sz="2600" b="0" dirty="0">
              <a:solidFill>
                <a:schemeClr val="bg2">
                  <a:lumMod val="90000"/>
                </a:schemeClr>
              </a:solidFill>
            </a:endParaRPr>
          </a:p>
        </p:txBody>
      </p:sp>
      <p:sp>
        <p:nvSpPr>
          <p:cNvPr id="1826" name="TextBox 1825"/>
          <p:cNvSpPr txBox="1"/>
          <p:nvPr/>
        </p:nvSpPr>
        <p:spPr>
          <a:xfrm>
            <a:off x="15925635" y="10805160"/>
            <a:ext cx="3657362" cy="768096"/>
          </a:xfrm>
          <a:prstGeom prst="rect">
            <a:avLst/>
          </a:prstGeom>
          <a:noFill/>
        </p:spPr>
        <p:txBody>
          <a:bodyPr wrap="square" tIns="0" bIns="0" rtlCol="0" anchor="ctr">
            <a:noAutofit/>
          </a:bodyPr>
          <a:lstStyle/>
          <a:p>
            <a:pPr algn="l"/>
            <a:r>
              <a:rPr lang="en-US" sz="2600" b="0">
                <a:solidFill>
                  <a:schemeClr val="bg2">
                    <a:lumMod val="90000"/>
                  </a:schemeClr>
                </a:solidFill>
              </a:rPr>
              <a:t>3</a:t>
            </a:r>
            <a:endParaRPr sz="2600" b="0" dirty="0">
              <a:solidFill>
                <a:schemeClr val="bg2">
                  <a:lumMod val="90000"/>
                </a:schemeClr>
              </a:solidFill>
            </a:endParaRPr>
          </a:p>
        </p:txBody>
      </p:sp>
      <p:sp>
        <p:nvSpPr>
          <p:cNvPr id="1827" name="TextBox 1826"/>
          <p:cNvSpPr txBox="1"/>
          <p:nvPr/>
        </p:nvSpPr>
        <p:spPr>
          <a:xfrm>
            <a:off x="19649854" y="10805160"/>
            <a:ext cx="3657362" cy="768096"/>
          </a:xfrm>
          <a:prstGeom prst="rect">
            <a:avLst/>
          </a:prstGeom>
          <a:noFill/>
        </p:spPr>
        <p:txBody>
          <a:bodyPr wrap="square" tIns="0" bIns="0" rtlCol="0" anchor="ctr">
            <a:noAutofit/>
          </a:bodyPr>
          <a:lstStyle/>
          <a:p>
            <a:pPr algn="l"/>
            <a:r>
              <a:rPr lang="en-US" sz="2600" b="0" dirty="0">
                <a:solidFill>
                  <a:schemeClr val="bg2">
                    <a:lumMod val="90000"/>
                  </a:schemeClr>
                </a:solidFill>
              </a:rPr>
              <a:t>4/5</a:t>
            </a:r>
            <a:endParaRPr sz="2600" b="0" dirty="0">
              <a:solidFill>
                <a:schemeClr val="bg2">
                  <a:lumMod val="90000"/>
                </a:schemeClr>
              </a:solidFill>
            </a:endParaRPr>
          </a:p>
        </p:txBody>
      </p:sp>
      <p:sp>
        <p:nvSpPr>
          <p:cNvPr id="1828" name="TextBox 1827"/>
          <p:cNvSpPr txBox="1"/>
          <p:nvPr/>
        </p:nvSpPr>
        <p:spPr>
          <a:xfrm>
            <a:off x="956671" y="304800"/>
            <a:ext cx="22350545" cy="1398084"/>
          </a:xfrm>
          <a:prstGeom prst="rect">
            <a:avLst/>
          </a:prstGeom>
          <a:noFill/>
        </p:spPr>
        <p:txBody>
          <a:bodyPr wrap="square" tIns="0" bIns="0" rtlCol="0" anchor="ctr">
            <a:noAutofit/>
          </a:bodyPr>
          <a:lstStyle/>
          <a:p>
            <a:pPr algn="l"/>
            <a:r>
              <a:rPr lang="en-US" sz="4400" b="0" dirty="0">
                <a:solidFill>
                  <a:schemeClr val="accent1"/>
                </a:solidFill>
              </a:rPr>
              <a:t>D</a:t>
            </a:r>
            <a:r>
              <a:rPr sz="4400" b="0" dirty="0">
                <a:solidFill>
                  <a:schemeClr val="accent1"/>
                </a:solidFill>
              </a:rPr>
              <a:t>ecember</a:t>
            </a:r>
          </a:p>
        </p:txBody>
      </p:sp>
      <p:sp>
        <p:nvSpPr>
          <p:cNvPr id="40" name="Text Placeholder 2"/>
          <p:cNvSpPr>
            <a:spLocks noGrp="1"/>
          </p:cNvSpPr>
          <p:nvPr>
            <p:ph type="body" sz="quarter" idx="11" hasCustomPrompt="1"/>
          </p:nvPr>
        </p:nvSpPr>
        <p:spPr>
          <a:xfrm>
            <a:off x="1048444"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6" name="Text Placeholder 2"/>
          <p:cNvSpPr>
            <a:spLocks noGrp="1"/>
          </p:cNvSpPr>
          <p:nvPr>
            <p:ph type="body" sz="quarter" idx="17" hasCustomPrompt="1"/>
          </p:nvPr>
        </p:nvSpPr>
        <p:spPr>
          <a:xfrm>
            <a:off x="4754571"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2" name="Text Placeholder 2"/>
          <p:cNvSpPr>
            <a:spLocks noGrp="1"/>
          </p:cNvSpPr>
          <p:nvPr>
            <p:ph type="body" sz="quarter" idx="23" hasCustomPrompt="1"/>
          </p:nvPr>
        </p:nvSpPr>
        <p:spPr>
          <a:xfrm>
            <a:off x="8485080"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8" name="Text Placeholder 2"/>
          <p:cNvSpPr>
            <a:spLocks noGrp="1"/>
          </p:cNvSpPr>
          <p:nvPr>
            <p:ph type="body" sz="quarter" idx="29" hasCustomPrompt="1"/>
          </p:nvPr>
        </p:nvSpPr>
        <p:spPr>
          <a:xfrm>
            <a:off x="12220346"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4" name="Text Placeholder 2"/>
          <p:cNvSpPr>
            <a:spLocks noGrp="1"/>
          </p:cNvSpPr>
          <p:nvPr>
            <p:ph type="body" sz="quarter" idx="35" hasCustomPrompt="1"/>
          </p:nvPr>
        </p:nvSpPr>
        <p:spPr>
          <a:xfrm>
            <a:off x="15935099"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0" name="Text Placeholder 2"/>
          <p:cNvSpPr>
            <a:spLocks noGrp="1"/>
          </p:cNvSpPr>
          <p:nvPr>
            <p:ph type="body" sz="quarter" idx="41" hasCustomPrompt="1"/>
          </p:nvPr>
        </p:nvSpPr>
        <p:spPr>
          <a:xfrm>
            <a:off x="19676607" y="22098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39" name="Text Placeholder 2"/>
          <p:cNvSpPr>
            <a:spLocks noGrp="1"/>
          </p:cNvSpPr>
          <p:nvPr>
            <p:ph type="body" sz="quarter" idx="10" hasCustomPrompt="1"/>
          </p:nvPr>
        </p:nvSpPr>
        <p:spPr>
          <a:xfrm>
            <a:off x="1048444"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5" name="Text Placeholder 2"/>
          <p:cNvSpPr>
            <a:spLocks noGrp="1"/>
          </p:cNvSpPr>
          <p:nvPr>
            <p:ph type="body" sz="quarter" idx="16" hasCustomPrompt="1"/>
          </p:nvPr>
        </p:nvSpPr>
        <p:spPr>
          <a:xfrm>
            <a:off x="4754571"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1" name="Text Placeholder 2"/>
          <p:cNvSpPr>
            <a:spLocks noGrp="1"/>
          </p:cNvSpPr>
          <p:nvPr>
            <p:ph type="body" sz="quarter" idx="22" hasCustomPrompt="1"/>
          </p:nvPr>
        </p:nvSpPr>
        <p:spPr>
          <a:xfrm>
            <a:off x="8485080"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7" name="Text Placeholder 2"/>
          <p:cNvSpPr>
            <a:spLocks noGrp="1"/>
          </p:cNvSpPr>
          <p:nvPr>
            <p:ph type="body" sz="quarter" idx="28" hasCustomPrompt="1"/>
          </p:nvPr>
        </p:nvSpPr>
        <p:spPr>
          <a:xfrm>
            <a:off x="12220346"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3" name="Text Placeholder 2"/>
          <p:cNvSpPr>
            <a:spLocks noGrp="1"/>
          </p:cNvSpPr>
          <p:nvPr>
            <p:ph type="body" sz="quarter" idx="34" hasCustomPrompt="1"/>
          </p:nvPr>
        </p:nvSpPr>
        <p:spPr>
          <a:xfrm>
            <a:off x="15935099"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9" name="Text Placeholder 2"/>
          <p:cNvSpPr>
            <a:spLocks noGrp="1"/>
          </p:cNvSpPr>
          <p:nvPr>
            <p:ph type="body" sz="quarter" idx="40" hasCustomPrompt="1"/>
          </p:nvPr>
        </p:nvSpPr>
        <p:spPr>
          <a:xfrm>
            <a:off x="19676607" y="40386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1" name="Text Placeholder 2"/>
          <p:cNvSpPr>
            <a:spLocks noGrp="1"/>
          </p:cNvSpPr>
          <p:nvPr>
            <p:ph type="body" sz="quarter" idx="12" hasCustomPrompt="1"/>
          </p:nvPr>
        </p:nvSpPr>
        <p:spPr>
          <a:xfrm>
            <a:off x="1048444"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7" name="Text Placeholder 2"/>
          <p:cNvSpPr>
            <a:spLocks noGrp="1"/>
          </p:cNvSpPr>
          <p:nvPr>
            <p:ph type="body" sz="quarter" idx="18" hasCustomPrompt="1"/>
          </p:nvPr>
        </p:nvSpPr>
        <p:spPr>
          <a:xfrm>
            <a:off x="4754571"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3" name="Text Placeholder 2"/>
          <p:cNvSpPr>
            <a:spLocks noGrp="1"/>
          </p:cNvSpPr>
          <p:nvPr>
            <p:ph type="body" sz="quarter" idx="24" hasCustomPrompt="1"/>
          </p:nvPr>
        </p:nvSpPr>
        <p:spPr>
          <a:xfrm>
            <a:off x="8485080"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9" name="Text Placeholder 2"/>
          <p:cNvSpPr>
            <a:spLocks noGrp="1"/>
          </p:cNvSpPr>
          <p:nvPr>
            <p:ph type="body" sz="quarter" idx="30" hasCustomPrompt="1"/>
          </p:nvPr>
        </p:nvSpPr>
        <p:spPr>
          <a:xfrm>
            <a:off x="12220346"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5" name="Text Placeholder 2"/>
          <p:cNvSpPr>
            <a:spLocks noGrp="1"/>
          </p:cNvSpPr>
          <p:nvPr>
            <p:ph type="body" sz="quarter" idx="36" hasCustomPrompt="1"/>
          </p:nvPr>
        </p:nvSpPr>
        <p:spPr>
          <a:xfrm>
            <a:off x="15935099"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1" name="Text Placeholder 2"/>
          <p:cNvSpPr>
            <a:spLocks noGrp="1"/>
          </p:cNvSpPr>
          <p:nvPr>
            <p:ph type="body" sz="quarter" idx="42" hasCustomPrompt="1"/>
          </p:nvPr>
        </p:nvSpPr>
        <p:spPr>
          <a:xfrm>
            <a:off x="19676607" y="58674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2" name="Text Placeholder 2"/>
          <p:cNvSpPr>
            <a:spLocks noGrp="1"/>
          </p:cNvSpPr>
          <p:nvPr>
            <p:ph type="body" sz="quarter" idx="13" hasCustomPrompt="1"/>
          </p:nvPr>
        </p:nvSpPr>
        <p:spPr>
          <a:xfrm>
            <a:off x="1048444"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8" name="Text Placeholder 2"/>
          <p:cNvSpPr>
            <a:spLocks noGrp="1"/>
          </p:cNvSpPr>
          <p:nvPr>
            <p:ph type="body" sz="quarter" idx="19" hasCustomPrompt="1"/>
          </p:nvPr>
        </p:nvSpPr>
        <p:spPr>
          <a:xfrm>
            <a:off x="4754571"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4" name="Text Placeholder 2"/>
          <p:cNvSpPr>
            <a:spLocks noGrp="1"/>
          </p:cNvSpPr>
          <p:nvPr>
            <p:ph type="body" sz="quarter" idx="25" hasCustomPrompt="1"/>
          </p:nvPr>
        </p:nvSpPr>
        <p:spPr>
          <a:xfrm>
            <a:off x="8485080"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0" name="Text Placeholder 2"/>
          <p:cNvSpPr>
            <a:spLocks noGrp="1"/>
          </p:cNvSpPr>
          <p:nvPr>
            <p:ph type="body" sz="quarter" idx="31" hasCustomPrompt="1"/>
          </p:nvPr>
        </p:nvSpPr>
        <p:spPr>
          <a:xfrm>
            <a:off x="12220346"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6" name="Text Placeholder 2"/>
          <p:cNvSpPr>
            <a:spLocks noGrp="1"/>
          </p:cNvSpPr>
          <p:nvPr>
            <p:ph type="body" sz="quarter" idx="37" hasCustomPrompt="1"/>
          </p:nvPr>
        </p:nvSpPr>
        <p:spPr>
          <a:xfrm>
            <a:off x="15935099"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2" name="Text Placeholder 2"/>
          <p:cNvSpPr>
            <a:spLocks noGrp="1"/>
          </p:cNvSpPr>
          <p:nvPr>
            <p:ph type="body" sz="quarter" idx="43" hasCustomPrompt="1"/>
          </p:nvPr>
        </p:nvSpPr>
        <p:spPr>
          <a:xfrm>
            <a:off x="19676607" y="76962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3" name="Text Placeholder 2"/>
          <p:cNvSpPr>
            <a:spLocks noGrp="1"/>
          </p:cNvSpPr>
          <p:nvPr>
            <p:ph type="body" sz="quarter" idx="14" hasCustomPrompt="1"/>
          </p:nvPr>
        </p:nvSpPr>
        <p:spPr>
          <a:xfrm>
            <a:off x="1048444"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9" name="Text Placeholder 2"/>
          <p:cNvSpPr>
            <a:spLocks noGrp="1"/>
          </p:cNvSpPr>
          <p:nvPr>
            <p:ph type="body" sz="quarter" idx="20" hasCustomPrompt="1"/>
          </p:nvPr>
        </p:nvSpPr>
        <p:spPr>
          <a:xfrm>
            <a:off x="4754571"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5" name="Text Placeholder 2"/>
          <p:cNvSpPr>
            <a:spLocks noGrp="1"/>
          </p:cNvSpPr>
          <p:nvPr>
            <p:ph type="body" sz="quarter" idx="26" hasCustomPrompt="1"/>
          </p:nvPr>
        </p:nvSpPr>
        <p:spPr>
          <a:xfrm>
            <a:off x="8485080"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1" name="Text Placeholder 2"/>
          <p:cNvSpPr>
            <a:spLocks noGrp="1"/>
          </p:cNvSpPr>
          <p:nvPr>
            <p:ph type="body" sz="quarter" idx="32" hasCustomPrompt="1"/>
          </p:nvPr>
        </p:nvSpPr>
        <p:spPr>
          <a:xfrm>
            <a:off x="12220346"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7" name="Text Placeholder 2"/>
          <p:cNvSpPr>
            <a:spLocks noGrp="1"/>
          </p:cNvSpPr>
          <p:nvPr>
            <p:ph type="body" sz="quarter" idx="38" hasCustomPrompt="1"/>
          </p:nvPr>
        </p:nvSpPr>
        <p:spPr>
          <a:xfrm>
            <a:off x="15935099"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3" name="Text Placeholder 2"/>
          <p:cNvSpPr>
            <a:spLocks noGrp="1"/>
          </p:cNvSpPr>
          <p:nvPr>
            <p:ph type="body" sz="quarter" idx="44" hasCustomPrompt="1"/>
          </p:nvPr>
        </p:nvSpPr>
        <p:spPr>
          <a:xfrm>
            <a:off x="19676607" y="9525001"/>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44" name="Text Placeholder 2"/>
          <p:cNvSpPr>
            <a:spLocks noGrp="1"/>
          </p:cNvSpPr>
          <p:nvPr>
            <p:ph type="body" sz="quarter" idx="15" hasCustomPrompt="1"/>
          </p:nvPr>
        </p:nvSpPr>
        <p:spPr>
          <a:xfrm>
            <a:off x="1048444"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0" name="Text Placeholder 2"/>
          <p:cNvSpPr>
            <a:spLocks noGrp="1"/>
          </p:cNvSpPr>
          <p:nvPr>
            <p:ph type="body" sz="quarter" idx="21" hasCustomPrompt="1"/>
          </p:nvPr>
        </p:nvSpPr>
        <p:spPr>
          <a:xfrm>
            <a:off x="4754571"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56" name="Text Placeholder 2"/>
          <p:cNvSpPr>
            <a:spLocks noGrp="1"/>
          </p:cNvSpPr>
          <p:nvPr>
            <p:ph type="body" sz="quarter" idx="27" hasCustomPrompt="1"/>
          </p:nvPr>
        </p:nvSpPr>
        <p:spPr>
          <a:xfrm>
            <a:off x="8485080"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2" name="Text Placeholder 2"/>
          <p:cNvSpPr>
            <a:spLocks noGrp="1"/>
          </p:cNvSpPr>
          <p:nvPr>
            <p:ph type="body" sz="quarter" idx="33" hasCustomPrompt="1"/>
          </p:nvPr>
        </p:nvSpPr>
        <p:spPr>
          <a:xfrm>
            <a:off x="12220346"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68" name="Text Placeholder 2"/>
          <p:cNvSpPr>
            <a:spLocks noGrp="1"/>
          </p:cNvSpPr>
          <p:nvPr>
            <p:ph type="body" sz="quarter" idx="39" hasCustomPrompt="1"/>
          </p:nvPr>
        </p:nvSpPr>
        <p:spPr>
          <a:xfrm>
            <a:off x="15935099"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4" name="Text Placeholder 2"/>
          <p:cNvSpPr>
            <a:spLocks noGrp="1"/>
          </p:cNvSpPr>
          <p:nvPr>
            <p:ph type="body" sz="quarter" idx="45" hasCustomPrompt="1"/>
          </p:nvPr>
        </p:nvSpPr>
        <p:spPr>
          <a:xfrm>
            <a:off x="19676607" y="11372089"/>
            <a:ext cx="3674294" cy="1372742"/>
          </a:xfrm>
          <a:prstGeom prst="rect">
            <a:avLst/>
          </a:prstGeom>
        </p:spPr>
        <p:txBody>
          <a:bodyPr>
            <a:noAutofit/>
          </a:bodyPr>
          <a:lstStyle>
            <a:lvl1pPr marL="0" indent="0">
              <a:lnSpc>
                <a:spcPct val="85000"/>
              </a:lnSpc>
              <a:spcBef>
                <a:spcPts val="0"/>
              </a:spcBef>
              <a:buNone/>
              <a:defRPr sz="1800"/>
            </a:lvl1pPr>
            <a:lvl2pPr marL="0" indent="0">
              <a:lnSpc>
                <a:spcPct val="85000"/>
              </a:lnSpc>
              <a:spcBef>
                <a:spcPts val="0"/>
              </a:spcBef>
              <a:buNone/>
              <a:defRPr sz="1800"/>
            </a:lvl2pPr>
            <a:lvl3pPr marL="0" indent="0">
              <a:lnSpc>
                <a:spcPct val="85000"/>
              </a:lnSpc>
              <a:spcBef>
                <a:spcPts val="0"/>
              </a:spcBef>
              <a:buNone/>
              <a:defRPr sz="1800"/>
            </a:lvl3pPr>
            <a:lvl4pPr marL="0" indent="0">
              <a:lnSpc>
                <a:spcPct val="85000"/>
              </a:lnSpc>
              <a:spcBef>
                <a:spcPts val="0"/>
              </a:spcBef>
              <a:buNone/>
              <a:defRPr sz="1800"/>
            </a:lvl4pPr>
            <a:lvl5pPr marL="0" indent="0">
              <a:lnSpc>
                <a:spcPct val="85000"/>
              </a:lnSpc>
              <a:spcBef>
                <a:spcPts val="0"/>
              </a:spcBef>
              <a:buNone/>
              <a:defRPr sz="1800"/>
            </a:lvl5pPr>
          </a:lstStyle>
          <a:p>
            <a:pPr lvl="0"/>
            <a:r>
              <a:rPr lang="en-US" dirty="0"/>
              <a:t>Click to add text</a:t>
            </a:r>
          </a:p>
        </p:txBody>
      </p:sp>
      <p:sp>
        <p:nvSpPr>
          <p:cNvPr id="78" name="TextBox 77">
            <a:extLst>
              <a:ext uri="{FF2B5EF4-FFF2-40B4-BE49-F238E27FC236}">
                <a16:creationId xmlns:a16="http://schemas.microsoft.com/office/drawing/2014/main" id="{E0A3688A-DE6B-604E-B989-E66968416D23}"/>
              </a:ext>
            </a:extLst>
          </p:cNvPr>
          <p:cNvSpPr txBox="1"/>
          <p:nvPr userDrawn="1"/>
        </p:nvSpPr>
        <p:spPr>
          <a:xfrm>
            <a:off x="954662" y="1399713"/>
            <a:ext cx="1638300" cy="461665"/>
          </a:xfrm>
          <a:prstGeom prst="rect">
            <a:avLst/>
          </a:prstGeom>
          <a:noFill/>
        </p:spPr>
        <p:txBody>
          <a:bodyPr wrap="square" rtlCol="0">
            <a:spAutoFit/>
          </a:bodyPr>
          <a:lstStyle/>
          <a:p>
            <a:r>
              <a:rPr lang="en-US" sz="2400" b="1" dirty="0">
                <a:solidFill>
                  <a:schemeClr val="accent1"/>
                </a:solidFill>
              </a:rPr>
              <a:t>Monday</a:t>
            </a:r>
          </a:p>
        </p:txBody>
      </p:sp>
      <p:sp>
        <p:nvSpPr>
          <p:cNvPr id="79" name="TextBox 78">
            <a:extLst>
              <a:ext uri="{FF2B5EF4-FFF2-40B4-BE49-F238E27FC236}">
                <a16:creationId xmlns:a16="http://schemas.microsoft.com/office/drawing/2014/main" id="{2DF1F582-4E95-9F43-93FA-892FCC768FBD}"/>
              </a:ext>
            </a:extLst>
          </p:cNvPr>
          <p:cNvSpPr txBox="1"/>
          <p:nvPr userDrawn="1"/>
        </p:nvSpPr>
        <p:spPr>
          <a:xfrm>
            <a:off x="4688462" y="1399713"/>
            <a:ext cx="1638300" cy="461665"/>
          </a:xfrm>
          <a:prstGeom prst="rect">
            <a:avLst/>
          </a:prstGeom>
          <a:noFill/>
        </p:spPr>
        <p:txBody>
          <a:bodyPr wrap="square" rtlCol="0">
            <a:spAutoFit/>
          </a:bodyPr>
          <a:lstStyle/>
          <a:p>
            <a:r>
              <a:rPr lang="en-US" sz="2400" b="1" dirty="0">
                <a:solidFill>
                  <a:schemeClr val="accent1"/>
                </a:solidFill>
              </a:rPr>
              <a:t>Tuesday</a:t>
            </a:r>
          </a:p>
        </p:txBody>
      </p:sp>
      <p:sp>
        <p:nvSpPr>
          <p:cNvPr id="80" name="TextBox 79">
            <a:extLst>
              <a:ext uri="{FF2B5EF4-FFF2-40B4-BE49-F238E27FC236}">
                <a16:creationId xmlns:a16="http://schemas.microsoft.com/office/drawing/2014/main" id="{29C6A7EF-2F53-8646-B572-3E5A352349A0}"/>
              </a:ext>
            </a:extLst>
          </p:cNvPr>
          <p:cNvSpPr txBox="1"/>
          <p:nvPr userDrawn="1"/>
        </p:nvSpPr>
        <p:spPr>
          <a:xfrm>
            <a:off x="8365112" y="1399713"/>
            <a:ext cx="2741038" cy="461665"/>
          </a:xfrm>
          <a:prstGeom prst="rect">
            <a:avLst/>
          </a:prstGeom>
          <a:noFill/>
        </p:spPr>
        <p:txBody>
          <a:bodyPr wrap="square" rtlCol="0">
            <a:spAutoFit/>
          </a:bodyPr>
          <a:lstStyle/>
          <a:p>
            <a:r>
              <a:rPr lang="en-US" sz="2400" b="1" dirty="0">
                <a:solidFill>
                  <a:schemeClr val="accent1"/>
                </a:solidFill>
              </a:rPr>
              <a:t>Wednesday</a:t>
            </a:r>
          </a:p>
        </p:txBody>
      </p:sp>
      <p:sp>
        <p:nvSpPr>
          <p:cNvPr id="81" name="TextBox 80">
            <a:extLst>
              <a:ext uri="{FF2B5EF4-FFF2-40B4-BE49-F238E27FC236}">
                <a16:creationId xmlns:a16="http://schemas.microsoft.com/office/drawing/2014/main" id="{D4837E79-B4EE-4948-87FE-CC76AFEE9DBA}"/>
              </a:ext>
            </a:extLst>
          </p:cNvPr>
          <p:cNvSpPr txBox="1"/>
          <p:nvPr userDrawn="1"/>
        </p:nvSpPr>
        <p:spPr>
          <a:xfrm>
            <a:off x="12137012" y="1399713"/>
            <a:ext cx="1638300" cy="461665"/>
          </a:xfrm>
          <a:prstGeom prst="rect">
            <a:avLst/>
          </a:prstGeom>
          <a:noFill/>
        </p:spPr>
        <p:txBody>
          <a:bodyPr wrap="square" rtlCol="0">
            <a:spAutoFit/>
          </a:bodyPr>
          <a:lstStyle/>
          <a:p>
            <a:r>
              <a:rPr lang="en-US" sz="2400" b="1" dirty="0">
                <a:solidFill>
                  <a:schemeClr val="accent1"/>
                </a:solidFill>
              </a:rPr>
              <a:t>Thursday</a:t>
            </a:r>
          </a:p>
        </p:txBody>
      </p:sp>
      <p:sp>
        <p:nvSpPr>
          <p:cNvPr id="82" name="TextBox 81">
            <a:extLst>
              <a:ext uri="{FF2B5EF4-FFF2-40B4-BE49-F238E27FC236}">
                <a16:creationId xmlns:a16="http://schemas.microsoft.com/office/drawing/2014/main" id="{B55F802C-068E-5F45-A939-2CAC57FA6BBB}"/>
              </a:ext>
            </a:extLst>
          </p:cNvPr>
          <p:cNvSpPr txBox="1"/>
          <p:nvPr userDrawn="1"/>
        </p:nvSpPr>
        <p:spPr>
          <a:xfrm>
            <a:off x="15870812" y="1399713"/>
            <a:ext cx="1638300" cy="461665"/>
          </a:xfrm>
          <a:prstGeom prst="rect">
            <a:avLst/>
          </a:prstGeom>
          <a:noFill/>
        </p:spPr>
        <p:txBody>
          <a:bodyPr wrap="square" rtlCol="0">
            <a:spAutoFit/>
          </a:bodyPr>
          <a:lstStyle/>
          <a:p>
            <a:r>
              <a:rPr lang="en-US" sz="2400" b="1" dirty="0">
                <a:solidFill>
                  <a:schemeClr val="accent1"/>
                </a:solidFill>
              </a:rPr>
              <a:t>Friday</a:t>
            </a:r>
          </a:p>
        </p:txBody>
      </p:sp>
      <p:sp>
        <p:nvSpPr>
          <p:cNvPr id="83" name="TextBox 82">
            <a:extLst>
              <a:ext uri="{FF2B5EF4-FFF2-40B4-BE49-F238E27FC236}">
                <a16:creationId xmlns:a16="http://schemas.microsoft.com/office/drawing/2014/main" id="{85B355FA-BDCE-454F-AA43-866FA44834F5}"/>
              </a:ext>
            </a:extLst>
          </p:cNvPr>
          <p:cNvSpPr txBox="1"/>
          <p:nvPr userDrawn="1"/>
        </p:nvSpPr>
        <p:spPr>
          <a:xfrm>
            <a:off x="19585562" y="1399713"/>
            <a:ext cx="1638300" cy="461665"/>
          </a:xfrm>
          <a:prstGeom prst="rect">
            <a:avLst/>
          </a:prstGeom>
          <a:noFill/>
        </p:spPr>
        <p:txBody>
          <a:bodyPr wrap="square" rtlCol="0">
            <a:spAutoFit/>
          </a:bodyPr>
          <a:lstStyle/>
          <a:p>
            <a:r>
              <a:rPr lang="en-US" sz="2400" b="1" dirty="0">
                <a:solidFill>
                  <a:schemeClr val="accent1"/>
                </a:solidFill>
              </a:rPr>
              <a:t>Sunday</a:t>
            </a:r>
          </a:p>
        </p:txBody>
      </p:sp>
    </p:spTree>
    <p:extLst>
      <p:ext uri="{BB962C8B-B14F-4D97-AF65-F5344CB8AC3E}">
        <p14:creationId xmlns:p14="http://schemas.microsoft.com/office/powerpoint/2010/main" val="183951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23C92-F7F7-1641-86FA-B80995F604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88" b="1954"/>
          <a:stretch/>
        </p:blipFill>
        <p:spPr>
          <a:xfrm>
            <a:off x="0" y="0"/>
            <a:ext cx="24382413" cy="12749265"/>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1257300" y="3412425"/>
            <a:ext cx="15049317" cy="2597149"/>
          </a:xfrm>
        </p:spPr>
        <p:txBody>
          <a:bodyPr anchor="b"/>
          <a:lstStyle>
            <a:lvl1pPr algn="l">
              <a:defRPr sz="8000" b="1" i="0" cap="none" baseline="0">
                <a:solidFill>
                  <a:schemeClr val="bg1"/>
                </a:solidFill>
                <a:latin typeface="Arial" charset="0"/>
              </a:defRPr>
            </a:lvl1pPr>
          </a:lstStyle>
          <a:p>
            <a:r>
              <a:rPr lang="en-US" dirty="0"/>
              <a:t>Section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1257300" y="6434170"/>
            <a:ext cx="15049319" cy="1955800"/>
          </a:xfrm>
          <a:prstGeom prst="rect">
            <a:avLst/>
          </a:prstGeom>
        </p:spPr>
        <p:txBody>
          <a:bodyPr>
            <a:normAutofit/>
          </a:bodyPr>
          <a:lstStyle>
            <a:lvl1pPr marL="0" indent="0">
              <a:buNone/>
              <a:defRPr sz="4000" baseline="0">
                <a:solidFill>
                  <a:schemeClr val="accent3"/>
                </a:solidFill>
              </a:defRPr>
            </a:lvl1pPr>
            <a:lvl2pPr marL="1219124" indent="0">
              <a:buNone/>
              <a:defRPr sz="4800">
                <a:solidFill>
                  <a:schemeClr val="tx1">
                    <a:tint val="75000"/>
                  </a:schemeClr>
                </a:solidFill>
              </a:defRPr>
            </a:lvl2pPr>
            <a:lvl3pPr marL="2438248" indent="0">
              <a:buNone/>
              <a:defRPr sz="4266">
                <a:solidFill>
                  <a:schemeClr val="tx1">
                    <a:tint val="75000"/>
                  </a:schemeClr>
                </a:solidFill>
              </a:defRPr>
            </a:lvl3pPr>
            <a:lvl4pPr marL="3657371" indent="0">
              <a:buNone/>
              <a:defRPr sz="3733">
                <a:solidFill>
                  <a:schemeClr val="tx1">
                    <a:tint val="75000"/>
                  </a:schemeClr>
                </a:solidFill>
              </a:defRPr>
            </a:lvl4pPr>
            <a:lvl5pPr marL="4876495" indent="0">
              <a:buNone/>
              <a:defRPr sz="3733">
                <a:solidFill>
                  <a:schemeClr val="tx1">
                    <a:tint val="75000"/>
                  </a:schemeClr>
                </a:solidFill>
              </a:defRPr>
            </a:lvl5pPr>
            <a:lvl6pPr marL="6095619" indent="0">
              <a:buNone/>
              <a:defRPr sz="3733">
                <a:solidFill>
                  <a:schemeClr val="tx1">
                    <a:tint val="75000"/>
                  </a:schemeClr>
                </a:solidFill>
              </a:defRPr>
            </a:lvl6pPr>
            <a:lvl7pPr marL="7314743" indent="0">
              <a:buNone/>
              <a:defRPr sz="3733">
                <a:solidFill>
                  <a:schemeClr val="tx1">
                    <a:tint val="75000"/>
                  </a:schemeClr>
                </a:solidFill>
              </a:defRPr>
            </a:lvl7pPr>
            <a:lvl8pPr marL="8533867" indent="0">
              <a:buNone/>
              <a:defRPr sz="3733">
                <a:solidFill>
                  <a:schemeClr val="tx1">
                    <a:tint val="75000"/>
                  </a:schemeClr>
                </a:solidFill>
              </a:defRPr>
            </a:lvl8pPr>
            <a:lvl9pPr marL="9752990" indent="0">
              <a:buNone/>
              <a:defRPr sz="3733">
                <a:solidFill>
                  <a:schemeClr val="tx1">
                    <a:tint val="75000"/>
                  </a:schemeClr>
                </a:solidFill>
              </a:defRPr>
            </a:lvl9pPr>
          </a:lstStyle>
          <a:p>
            <a:pPr lvl="0"/>
            <a:r>
              <a:rPr lang="en-US" dirty="0"/>
              <a:t>Section subtitle here</a:t>
            </a:r>
          </a:p>
        </p:txBody>
      </p:sp>
    </p:spTree>
    <p:extLst>
      <p:ext uri="{BB962C8B-B14F-4D97-AF65-F5344CB8AC3E}">
        <p14:creationId xmlns:p14="http://schemas.microsoft.com/office/powerpoint/2010/main" val="171897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Content Placeholder 2">
            <a:extLst>
              <a:ext uri="{FF2B5EF4-FFF2-40B4-BE49-F238E27FC236}">
                <a16:creationId xmlns:a16="http://schemas.microsoft.com/office/drawing/2014/main" id="{485837B1-8663-9548-9157-20D7F578C578}"/>
              </a:ext>
            </a:extLst>
          </p:cNvPr>
          <p:cNvSpPr>
            <a:spLocks noGrp="1"/>
          </p:cNvSpPr>
          <p:nvPr>
            <p:ph sz="half" idx="1"/>
          </p:nvPr>
        </p:nvSpPr>
        <p:spPr>
          <a:xfrm>
            <a:off x="1257300" y="2860675"/>
            <a:ext cx="10362526" cy="9493251"/>
          </a:xfrm>
        </p:spPr>
        <p:txBody>
          <a:body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
        <p:nvSpPr>
          <p:cNvPr id="9" name="Content Placeholder 3">
            <a:extLst>
              <a:ext uri="{FF2B5EF4-FFF2-40B4-BE49-F238E27FC236}">
                <a16:creationId xmlns:a16="http://schemas.microsoft.com/office/drawing/2014/main" id="{AB549BF9-1D8F-E440-A452-52AE76419E59}"/>
              </a:ext>
            </a:extLst>
          </p:cNvPr>
          <p:cNvSpPr>
            <a:spLocks noGrp="1"/>
          </p:cNvSpPr>
          <p:nvPr>
            <p:ph sz="half" idx="2"/>
          </p:nvPr>
        </p:nvSpPr>
        <p:spPr>
          <a:xfrm>
            <a:off x="12762588" y="2860675"/>
            <a:ext cx="10362526" cy="9493251"/>
          </a:xfrm>
        </p:spPr>
        <p:txBody>
          <a:body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Tree>
    <p:extLst>
      <p:ext uri="{BB962C8B-B14F-4D97-AF65-F5344CB8AC3E}">
        <p14:creationId xmlns:p14="http://schemas.microsoft.com/office/powerpoint/2010/main" val="3314891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hasCustomPrompt="1"/>
          </p:nvPr>
        </p:nvSpPr>
        <p:spPr>
          <a:xfrm>
            <a:off x="1257301" y="2860675"/>
            <a:ext cx="6931340" cy="9493251"/>
          </a:xfrm>
          <a:prstGeom prst="rect">
            <a:avLst/>
          </a:prstGeom>
        </p:spPr>
        <p:txBody>
          <a:bodyPr/>
          <a:lstStyle>
            <a:lvl1pPr>
              <a:defRPr/>
            </a:lvl1pPr>
            <a:lvl2pPr>
              <a:defRPr/>
            </a:lvl2pPr>
            <a:lvl3pPr>
              <a:defRPr/>
            </a:lvl3p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
        <p:nvSpPr>
          <p:cNvPr id="4" name="Content Placeholder 3"/>
          <p:cNvSpPr>
            <a:spLocks noGrp="1"/>
          </p:cNvSpPr>
          <p:nvPr>
            <p:ph sz="half" idx="2" hasCustomPrompt="1"/>
          </p:nvPr>
        </p:nvSpPr>
        <p:spPr>
          <a:xfrm>
            <a:off x="8724743" y="2860675"/>
            <a:ext cx="6931340" cy="9493251"/>
          </a:xfrm>
          <a:prstGeom prst="rect">
            <a:avLst/>
          </a:prstGeom>
        </p:spPr>
        <p:txBody>
          <a:bodyPr/>
          <a:lstStyle>
            <a:lvl1pPr>
              <a:defRPr/>
            </a:lvl1pPr>
            <a:lvl2pPr>
              <a:defRPr/>
            </a:lvl2pPr>
            <a:lvl3pPr>
              <a:defRPr/>
            </a:lvl3p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
        <p:nvSpPr>
          <p:cNvPr id="5" name="Content Placeholder 3">
            <a:extLst>
              <a:ext uri="{FF2B5EF4-FFF2-40B4-BE49-F238E27FC236}">
                <a16:creationId xmlns:a16="http://schemas.microsoft.com/office/drawing/2014/main" id="{101DC4BD-1F23-514B-9A6F-1242404B2EFE}"/>
              </a:ext>
            </a:extLst>
          </p:cNvPr>
          <p:cNvSpPr>
            <a:spLocks noGrp="1"/>
          </p:cNvSpPr>
          <p:nvPr>
            <p:ph sz="half" idx="10" hasCustomPrompt="1"/>
          </p:nvPr>
        </p:nvSpPr>
        <p:spPr>
          <a:xfrm>
            <a:off x="16192343" y="2860675"/>
            <a:ext cx="6931340" cy="9493251"/>
          </a:xfrm>
          <a:prstGeom prst="rect">
            <a:avLst/>
          </a:prstGeom>
        </p:spPr>
        <p:txBody>
          <a:bodyPr/>
          <a:lstStyle>
            <a:lvl1pPr>
              <a:defRPr/>
            </a:lvl1pPr>
            <a:lvl2pPr>
              <a:defRPr/>
            </a:lvl2pPr>
            <a:lvl3pPr>
              <a:defRPr/>
            </a:lvl3pPr>
          </a:lstStyle>
          <a:p>
            <a:pPr marL="0" indent="0">
              <a:buNone/>
            </a:pPr>
            <a:r>
              <a:rPr lang="en-US" sz="5400" dirty="0"/>
              <a:t>Header</a:t>
            </a:r>
          </a:p>
          <a:p>
            <a:pPr marL="0" indent="0">
              <a:buNone/>
            </a:pPr>
            <a:r>
              <a:rPr lang="en-US" dirty="0"/>
              <a:t>Copy</a:t>
            </a:r>
          </a:p>
          <a:p>
            <a:r>
              <a:rPr lang="en-US" dirty="0"/>
              <a:t>Bullet</a:t>
            </a:r>
          </a:p>
          <a:p>
            <a:pPr lvl="1"/>
            <a:r>
              <a:rPr lang="en-US" dirty="0"/>
              <a:t>Bullet</a:t>
            </a:r>
          </a:p>
          <a:p>
            <a:pPr lvl="2"/>
            <a:r>
              <a:rPr lang="en-US" dirty="0"/>
              <a:t>Bullet</a:t>
            </a:r>
          </a:p>
        </p:txBody>
      </p:sp>
    </p:spTree>
    <p:extLst>
      <p:ext uri="{BB962C8B-B14F-4D97-AF65-F5344CB8AC3E}">
        <p14:creationId xmlns:p14="http://schemas.microsoft.com/office/powerpoint/2010/main" val="375127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346075"/>
            <a:ext cx="21863049" cy="1946275"/>
          </a:xfrm>
        </p:spPr>
        <p:txBody>
          <a:bodyPr/>
          <a:lstStyle/>
          <a:p>
            <a:r>
              <a:rPr lang="en-US" dirty="0"/>
              <a:t>Agenda</a:t>
            </a:r>
          </a:p>
        </p:txBody>
      </p:sp>
      <p:sp>
        <p:nvSpPr>
          <p:cNvPr id="11" name="Text Placeholder 10">
            <a:extLst>
              <a:ext uri="{FF2B5EF4-FFF2-40B4-BE49-F238E27FC236}">
                <a16:creationId xmlns:a16="http://schemas.microsoft.com/office/drawing/2014/main" id="{B4AB5D41-E3A8-C74D-81FD-47BD225ACFE9}"/>
              </a:ext>
            </a:extLst>
          </p:cNvPr>
          <p:cNvSpPr>
            <a:spLocks noGrp="1"/>
          </p:cNvSpPr>
          <p:nvPr>
            <p:ph type="body" sz="quarter" idx="10" hasCustomPrompt="1"/>
          </p:nvPr>
        </p:nvSpPr>
        <p:spPr/>
        <p:txBody>
          <a:bodyPr/>
          <a:lstStyle>
            <a:lvl1pPr marL="365125" marR="0" indent="-365125" algn="l" defTabSz="1828709" rtl="0" eaLnBrk="1" fontAlgn="auto" latinLnBrk="0" hangingPunct="1">
              <a:lnSpc>
                <a:spcPct val="90000"/>
              </a:lnSpc>
              <a:spcBef>
                <a:spcPts val="2000"/>
              </a:spcBef>
              <a:spcAft>
                <a:spcPts val="0"/>
              </a:spcAft>
              <a:buClr>
                <a:srgbClr val="2E3C98"/>
              </a:buClr>
              <a:buSzTx/>
              <a:buFont typeface="Arial" panose="020B0604020202020204" pitchFamily="34" charset="0"/>
              <a:buChar char="•"/>
              <a:tabLst/>
              <a:defRPr sz="6000"/>
            </a:lvl1pPr>
            <a:lvl2pPr marL="666750" indent="-301625">
              <a:tabLst/>
              <a:defRPr/>
            </a:lvl2pPr>
            <a:lvl3pPr>
              <a:defRPr/>
            </a:lvl3pPr>
            <a:lvl5pPr marL="1477963" marR="0" indent="0" algn="l" defTabSz="1828709" rtl="0" eaLnBrk="1" fontAlgn="auto" latinLnBrk="0" hangingPunct="1">
              <a:lnSpc>
                <a:spcPct val="90000"/>
              </a:lnSpc>
              <a:spcBef>
                <a:spcPts val="1000"/>
              </a:spcBef>
              <a:spcAft>
                <a:spcPts val="0"/>
              </a:spcAft>
              <a:buClr>
                <a:schemeClr val="accent2"/>
              </a:buClr>
              <a:buSzPct val="85000"/>
              <a:buFont typeface="Wingdings" panose="05000000000000000000" pitchFamily="2" charset="2"/>
              <a:buNone/>
              <a:tabLst/>
              <a:defRPr/>
            </a:lvl5pPr>
          </a:lstStyle>
          <a:p>
            <a:pPr lvl="0"/>
            <a:r>
              <a:rPr lang="en-US" dirty="0"/>
              <a:t>Topic 1</a:t>
            </a:r>
          </a:p>
          <a:p>
            <a:pPr lvl="1"/>
            <a:r>
              <a:rPr lang="en-US" dirty="0"/>
              <a:t>Second level</a:t>
            </a:r>
          </a:p>
          <a:p>
            <a:pPr lvl="2"/>
            <a:r>
              <a:rPr lang="en-US" dirty="0"/>
              <a:t>Third level</a:t>
            </a:r>
          </a:p>
          <a:p>
            <a:pPr lvl="0"/>
            <a:r>
              <a:rPr lang="en-US" dirty="0"/>
              <a:t>Topic 2</a:t>
            </a:r>
          </a:p>
          <a:p>
            <a:pPr lvl="0"/>
            <a:r>
              <a:rPr lang="en-US" dirty="0"/>
              <a:t>Topic 3</a:t>
            </a:r>
          </a:p>
          <a:p>
            <a:pPr marL="1871663" marR="0" lvl="4" indent="-393700" algn="l" defTabSz="1828709" rtl="0" eaLnBrk="1" fontAlgn="auto" latinLnBrk="0" hangingPunct="1">
              <a:lnSpc>
                <a:spcPct val="90000"/>
              </a:lnSpc>
              <a:spcBef>
                <a:spcPts val="1000"/>
              </a:spcBef>
              <a:spcAft>
                <a:spcPts val="0"/>
              </a:spcAft>
              <a:buClr>
                <a:schemeClr val="accent2"/>
              </a:buClr>
              <a:buSzPct val="85000"/>
              <a:buFont typeface="Wingdings" panose="05000000000000000000" pitchFamily="2" charset="2"/>
              <a:buChar char="§"/>
              <a:tabLst/>
              <a:defRPr/>
            </a:pPr>
            <a:endParaRPr lang="en-US" dirty="0"/>
          </a:p>
          <a:p>
            <a:pPr lvl="4"/>
            <a:endParaRPr lang="en-US" dirty="0"/>
          </a:p>
        </p:txBody>
      </p:sp>
    </p:spTree>
    <p:extLst>
      <p:ext uri="{BB962C8B-B14F-4D97-AF65-F5344CB8AC3E}">
        <p14:creationId xmlns:p14="http://schemas.microsoft.com/office/powerpoint/2010/main" val="346922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8817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aphicFrame>
        <p:nvGraphicFramePr>
          <p:cNvPr id="3" name="Table 2">
            <a:extLst>
              <a:ext uri="{FF2B5EF4-FFF2-40B4-BE49-F238E27FC236}">
                <a16:creationId xmlns:a16="http://schemas.microsoft.com/office/drawing/2014/main" id="{630CF864-AD53-5E43-A4B8-F1A928816BD3}"/>
              </a:ext>
            </a:extLst>
          </p:cNvPr>
          <p:cNvGraphicFramePr>
            <a:graphicFrameLocks noGrp="1"/>
          </p:cNvGraphicFramePr>
          <p:nvPr userDrawn="1">
            <p:extLst>
              <p:ext uri="{D42A27DB-BD31-4B8C-83A1-F6EECF244321}">
                <p14:modId xmlns:p14="http://schemas.microsoft.com/office/powerpoint/2010/main" val="518158246"/>
              </p:ext>
            </p:extLst>
          </p:nvPr>
        </p:nvGraphicFramePr>
        <p:xfrm>
          <a:off x="1311262" y="2862263"/>
          <a:ext cx="21824965" cy="9519237"/>
        </p:xfrm>
        <a:graphic>
          <a:graphicData uri="http://schemas.openxmlformats.org/drawingml/2006/table">
            <a:tbl>
              <a:tblPr firstRow="1" bandRow="1">
                <a:tableStyleId>{B301B821-A1FF-4177-AEE7-76D212191A09}</a:tableStyleId>
              </a:tblPr>
              <a:tblGrid>
                <a:gridCol w="4364993">
                  <a:extLst>
                    <a:ext uri="{9D8B030D-6E8A-4147-A177-3AD203B41FA5}">
                      <a16:colId xmlns:a16="http://schemas.microsoft.com/office/drawing/2014/main" val="20000"/>
                    </a:ext>
                  </a:extLst>
                </a:gridCol>
                <a:gridCol w="4364993">
                  <a:extLst>
                    <a:ext uri="{9D8B030D-6E8A-4147-A177-3AD203B41FA5}">
                      <a16:colId xmlns:a16="http://schemas.microsoft.com/office/drawing/2014/main" val="20001"/>
                    </a:ext>
                  </a:extLst>
                </a:gridCol>
                <a:gridCol w="4364993">
                  <a:extLst>
                    <a:ext uri="{9D8B030D-6E8A-4147-A177-3AD203B41FA5}">
                      <a16:colId xmlns:a16="http://schemas.microsoft.com/office/drawing/2014/main" val="20002"/>
                    </a:ext>
                  </a:extLst>
                </a:gridCol>
                <a:gridCol w="4364993">
                  <a:extLst>
                    <a:ext uri="{9D8B030D-6E8A-4147-A177-3AD203B41FA5}">
                      <a16:colId xmlns:a16="http://schemas.microsoft.com/office/drawing/2014/main" val="20003"/>
                    </a:ext>
                  </a:extLst>
                </a:gridCol>
                <a:gridCol w="4364993">
                  <a:extLst>
                    <a:ext uri="{9D8B030D-6E8A-4147-A177-3AD203B41FA5}">
                      <a16:colId xmlns:a16="http://schemas.microsoft.com/office/drawing/2014/main" val="20004"/>
                    </a:ext>
                  </a:extLst>
                </a:gridCol>
              </a:tblGrid>
              <a:tr h="902691">
                <a:tc>
                  <a:txBody>
                    <a:bodyPr/>
                    <a:lstStyle/>
                    <a:p>
                      <a:pPr algn="ctr"/>
                      <a:r>
                        <a:rPr lang="en-US" sz="2800" dirty="0"/>
                        <a:t>Column 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algn="ctr"/>
                      <a:r>
                        <a:rPr lang="en-US" sz="2800" dirty="0"/>
                        <a:t>Column 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marL="0" marR="0" indent="0" algn="ctr" defTabSz="2438248" rtl="0" eaLnBrk="1" fontAlgn="auto" latinLnBrk="0" hangingPunct="1">
                        <a:lnSpc>
                          <a:spcPct val="100000"/>
                        </a:lnSpc>
                        <a:spcBef>
                          <a:spcPts val="0"/>
                        </a:spcBef>
                        <a:spcAft>
                          <a:spcPts val="0"/>
                        </a:spcAft>
                        <a:buClrTx/>
                        <a:buSzTx/>
                        <a:buFontTx/>
                        <a:buNone/>
                        <a:tabLst/>
                        <a:defRPr/>
                      </a:pPr>
                      <a:r>
                        <a:rPr lang="en-US" sz="2800" dirty="0"/>
                        <a:t>Column 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marL="0" marR="0" indent="0" algn="ctr" defTabSz="2438248" rtl="0" eaLnBrk="1" fontAlgn="auto" latinLnBrk="0" hangingPunct="1">
                        <a:lnSpc>
                          <a:spcPct val="100000"/>
                        </a:lnSpc>
                        <a:spcBef>
                          <a:spcPts val="0"/>
                        </a:spcBef>
                        <a:spcAft>
                          <a:spcPts val="0"/>
                        </a:spcAft>
                        <a:buClrTx/>
                        <a:buSzTx/>
                        <a:buFontTx/>
                        <a:buNone/>
                        <a:tabLst/>
                        <a:defRPr/>
                      </a:pPr>
                      <a:r>
                        <a:rPr lang="en-US" sz="2800" dirty="0"/>
                        <a:t>Column 4</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tc>
                  <a:txBody>
                    <a:bodyPr/>
                    <a:lstStyle/>
                    <a:p>
                      <a:pPr marL="0" marR="0" indent="0" algn="ctr" defTabSz="2438248" rtl="0" eaLnBrk="1" fontAlgn="auto" latinLnBrk="0" hangingPunct="1">
                        <a:lnSpc>
                          <a:spcPct val="100000"/>
                        </a:lnSpc>
                        <a:spcBef>
                          <a:spcPts val="0"/>
                        </a:spcBef>
                        <a:spcAft>
                          <a:spcPts val="0"/>
                        </a:spcAft>
                        <a:buClrTx/>
                        <a:buSzTx/>
                        <a:buFontTx/>
                        <a:buNone/>
                        <a:tabLst/>
                        <a:defRPr/>
                      </a:pPr>
                      <a:r>
                        <a:rPr lang="en-US" sz="2800" dirty="0"/>
                        <a:t>Column 5</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1050201">
                <a:tc>
                  <a:txBody>
                    <a:bodyPr/>
                    <a:lstStyle/>
                    <a:p>
                      <a:pPr marL="72000" algn="l"/>
                      <a:r>
                        <a:rPr lang="en-US" sz="2600" dirty="0"/>
                        <a:t>Lorem</a:t>
                      </a:r>
                      <a:r>
                        <a:rPr lang="en-US" sz="2600" baseline="0" dirty="0"/>
                        <a:t> Ipsum Dolor</a:t>
                      </a:r>
                      <a:br>
                        <a:rPr lang="en-US" sz="2600" baseline="0" dirty="0"/>
                      </a:br>
                      <a:r>
                        <a:rPr lang="en-US" sz="2600" baseline="0" dirty="0"/>
                        <a:t>Sit </a:t>
                      </a:r>
                      <a:r>
                        <a:rPr lang="en-US" sz="2600" baseline="0" dirty="0" err="1"/>
                        <a:t>Amet</a:t>
                      </a:r>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50201">
                <a:tc>
                  <a:txBody>
                    <a:bodyPr/>
                    <a:lstStyle/>
                    <a:p>
                      <a:pPr marL="72000" marR="0" indent="0" algn="l" defTabSz="2438248" rtl="0" eaLnBrk="1" fontAlgn="auto" latinLnBrk="0" hangingPunct="1">
                        <a:lnSpc>
                          <a:spcPct val="100000"/>
                        </a:lnSpc>
                        <a:spcBef>
                          <a:spcPts val="0"/>
                        </a:spcBef>
                        <a:spcAft>
                          <a:spcPts val="0"/>
                        </a:spcAft>
                        <a:buClrTx/>
                        <a:buSzTx/>
                        <a:buFontTx/>
                        <a:buNone/>
                        <a:tabLst/>
                        <a:defRPr/>
                      </a:pPr>
                      <a:r>
                        <a:rPr lang="en-US" sz="2600" dirty="0"/>
                        <a:t>Lorem</a:t>
                      </a:r>
                      <a:r>
                        <a:rPr lang="en-US" sz="2600" baseline="0" dirty="0"/>
                        <a:t> Ipsum Dolor</a:t>
                      </a:r>
                      <a:br>
                        <a:rPr lang="en-US" sz="2600" baseline="0" dirty="0"/>
                      </a:br>
                      <a:r>
                        <a:rPr lang="en-US" sz="2600" baseline="0" dirty="0"/>
                        <a:t>Sit </a:t>
                      </a:r>
                      <a:r>
                        <a:rPr lang="en-US" sz="2600" baseline="0" dirty="0" err="1"/>
                        <a:t>Amet</a:t>
                      </a:r>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050201">
                <a:tc>
                  <a:txBody>
                    <a:bodyPr/>
                    <a:lstStyle/>
                    <a:p>
                      <a:pPr marL="72000" marR="0" indent="0" algn="l" defTabSz="2438248" rtl="0" eaLnBrk="1" fontAlgn="auto" latinLnBrk="0" hangingPunct="1">
                        <a:lnSpc>
                          <a:spcPct val="100000"/>
                        </a:lnSpc>
                        <a:spcBef>
                          <a:spcPts val="0"/>
                        </a:spcBef>
                        <a:spcAft>
                          <a:spcPts val="0"/>
                        </a:spcAft>
                        <a:buClrTx/>
                        <a:buSzTx/>
                        <a:buFontTx/>
                        <a:buNone/>
                        <a:tabLst/>
                        <a:defRPr/>
                      </a:pPr>
                      <a:r>
                        <a:rPr lang="en-US" sz="2600" dirty="0"/>
                        <a:t>Lorem</a:t>
                      </a:r>
                      <a:r>
                        <a:rPr lang="en-US" sz="2600" baseline="0" dirty="0"/>
                        <a:t> Ipsum Dolor</a:t>
                      </a:r>
                      <a:br>
                        <a:rPr lang="en-US" sz="2600" baseline="0" dirty="0"/>
                      </a:br>
                      <a:r>
                        <a:rPr lang="en-US" sz="2600" baseline="0" dirty="0"/>
                        <a:t>Sit </a:t>
                      </a:r>
                      <a:r>
                        <a:rPr lang="en-US" sz="2600" baseline="0" dirty="0" err="1"/>
                        <a:t>Amet</a:t>
                      </a:r>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902691">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2000"/>
                      <a:endParaRPr lang="en-US" sz="2600" dirty="0"/>
                    </a:p>
                  </a:txBody>
                  <a:tcPr marL="137160" marR="137160" marT="137160" marB="13716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mpd="sng">
                      <a:noFill/>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8919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123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346075"/>
            <a:ext cx="21863051" cy="19399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57301" y="2860675"/>
            <a:ext cx="21863050" cy="947102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Box 10">
            <a:extLst>
              <a:ext uri="{FF2B5EF4-FFF2-40B4-BE49-F238E27FC236}">
                <a16:creationId xmlns:a16="http://schemas.microsoft.com/office/drawing/2014/main" id="{0E75BC9E-6D75-344B-B108-B847EDED205E}"/>
              </a:ext>
            </a:extLst>
          </p:cNvPr>
          <p:cNvSpPr txBox="1">
            <a:spLocks noChangeArrowheads="1"/>
          </p:cNvSpPr>
          <p:nvPr userDrawn="1"/>
        </p:nvSpPr>
        <p:spPr bwMode="auto">
          <a:xfrm>
            <a:off x="17801127" y="13075912"/>
            <a:ext cx="490683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r>
              <a:rPr lang="en-CA" sz="1500" dirty="0">
                <a:solidFill>
                  <a:schemeClr val="bg1">
                    <a:lumMod val="50000"/>
                  </a:schemeClr>
                </a:solidFill>
                <a:cs typeface="Arial" charset="0"/>
              </a:rPr>
              <a:t>OpenText Confidential. ©2019 All Rights Reserved.</a:t>
            </a:r>
            <a:endParaRPr lang="en-US" sz="1500" dirty="0">
              <a:solidFill>
                <a:schemeClr val="bg1">
                  <a:lumMod val="50000"/>
                </a:schemeClr>
              </a:solidFill>
              <a:cs typeface="Arial" charset="0"/>
            </a:endParaRPr>
          </a:p>
        </p:txBody>
      </p:sp>
      <p:sp>
        <p:nvSpPr>
          <p:cNvPr id="21" name="TextBox 20">
            <a:extLst>
              <a:ext uri="{FF2B5EF4-FFF2-40B4-BE49-F238E27FC236}">
                <a16:creationId xmlns:a16="http://schemas.microsoft.com/office/drawing/2014/main" id="{91119C13-CC45-A841-AF20-01DD53FC1FE1}"/>
              </a:ext>
            </a:extLst>
          </p:cNvPr>
          <p:cNvSpPr txBox="1"/>
          <p:nvPr userDrawn="1"/>
        </p:nvSpPr>
        <p:spPr>
          <a:xfrm>
            <a:off x="22568875" y="13075272"/>
            <a:ext cx="648072" cy="323165"/>
          </a:xfrm>
          <a:prstGeom prst="rect">
            <a:avLst/>
          </a:prstGeom>
          <a:noFill/>
        </p:spPr>
        <p:txBody>
          <a:bodyPr wrap="square" rtlCol="0">
            <a:spAutoFit/>
          </a:bodyPr>
          <a:lstStyle/>
          <a:p>
            <a:pPr algn="r"/>
            <a:fld id="{FB674739-22A0-499D-AC78-99CE08FC6183}" type="slidenum">
              <a:rPr lang="en-US" sz="1500" b="1" smtClean="0">
                <a:solidFill>
                  <a:schemeClr val="bg1">
                    <a:lumMod val="50000"/>
                  </a:schemeClr>
                </a:solidFill>
              </a:rPr>
              <a:pPr algn="r"/>
              <a:t>‹#›</a:t>
            </a:fld>
            <a:endParaRPr lang="en-US" sz="1500" b="1" dirty="0">
              <a:solidFill>
                <a:schemeClr val="bg1">
                  <a:lumMod val="50000"/>
                </a:schemeClr>
              </a:solidFill>
            </a:endParaRPr>
          </a:p>
        </p:txBody>
      </p:sp>
      <p:pic>
        <p:nvPicPr>
          <p:cNvPr id="22" name="Picture 21">
            <a:extLst>
              <a:ext uri="{FF2B5EF4-FFF2-40B4-BE49-F238E27FC236}">
                <a16:creationId xmlns:a16="http://schemas.microsoft.com/office/drawing/2014/main" id="{8BEB68FB-7484-174D-B158-E52A9C5B5C02}"/>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242558" y="13018353"/>
            <a:ext cx="2494150" cy="474862"/>
          </a:xfrm>
          <a:prstGeom prst="rect">
            <a:avLst/>
          </a:prstGeom>
        </p:spPr>
      </p:pic>
      <p:cxnSp>
        <p:nvCxnSpPr>
          <p:cNvPr id="23" name="Straight Connector 22">
            <a:extLst>
              <a:ext uri="{FF2B5EF4-FFF2-40B4-BE49-F238E27FC236}">
                <a16:creationId xmlns:a16="http://schemas.microsoft.com/office/drawing/2014/main" id="{BC3FA45E-7C6B-5E4D-940D-D565839DE7E4}"/>
              </a:ext>
            </a:extLst>
          </p:cNvPr>
          <p:cNvCxnSpPr/>
          <p:nvPr userDrawn="1"/>
        </p:nvCxnSpPr>
        <p:spPr>
          <a:xfrm>
            <a:off x="0" y="12750799"/>
            <a:ext cx="24382413" cy="0"/>
          </a:xfrm>
          <a:prstGeom prst="line">
            <a:avLst/>
          </a:prstGeom>
          <a:ln w="1270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74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88" r:id="rId8"/>
    <p:sldLayoutId id="2147483667" r:id="rId9"/>
    <p:sldLayoutId id="2147483689" r:id="rId10"/>
    <p:sldLayoutId id="2147483672" r:id="rId11"/>
    <p:sldLayoutId id="2147483675" r:id="rId12"/>
    <p:sldLayoutId id="2147483674"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xStyles>
    <p:titleStyle>
      <a:lvl1pPr algn="l" defTabSz="1828709" rtl="0" eaLnBrk="1" latinLnBrk="0" hangingPunct="1">
        <a:lnSpc>
          <a:spcPct val="90000"/>
        </a:lnSpc>
        <a:spcBef>
          <a:spcPct val="0"/>
        </a:spcBef>
        <a:buNone/>
        <a:defRPr sz="7000" kern="1200">
          <a:solidFill>
            <a:schemeClr val="accent2"/>
          </a:solidFill>
          <a:latin typeface="+mj-lt"/>
          <a:ea typeface="+mj-ea"/>
          <a:cs typeface="+mj-cs"/>
        </a:defRPr>
      </a:lvl1pPr>
    </p:titleStyle>
    <p:body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 userDrawn="1">
          <p15:clr>
            <a:srgbClr val="F26B43"/>
          </p15:clr>
        </p15:guide>
        <p15:guide id="2" pos="792" userDrawn="1">
          <p15:clr>
            <a:srgbClr val="F26B43"/>
          </p15:clr>
        </p15:guide>
        <p15:guide id="3" orient="horz" pos="4480" userDrawn="1">
          <p15:clr>
            <a:srgbClr val="F26B43"/>
          </p15:clr>
        </p15:guide>
        <p15:guide id="4" pos="7679" userDrawn="1">
          <p15:clr>
            <a:srgbClr val="F26B43"/>
          </p15:clr>
        </p15:guide>
        <p15:guide id="5" pos="14564" userDrawn="1">
          <p15:clr>
            <a:srgbClr val="F26B43"/>
          </p15:clr>
        </p15:guide>
        <p15:guide id="6" orient="horz" pos="8016" userDrawn="1">
          <p15:clr>
            <a:srgbClr val="F26B43"/>
          </p15:clr>
        </p15:guide>
        <p15:guide id="7" orient="horz" pos="1444" userDrawn="1">
          <p15:clr>
            <a:srgbClr val="F26B43"/>
          </p15:clr>
        </p15:guide>
        <p15:guide id="8" orient="horz" pos="1802" userDrawn="1">
          <p15:clr>
            <a:srgbClr val="F26B43"/>
          </p15:clr>
        </p15:guide>
        <p15:guide id="9" orient="horz" pos="77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8.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www.bpsoft.com/downloads/" TargetMode="External"/><Relationship Id="rId7" Type="http://schemas.openxmlformats.org/officeDocument/2006/relationships/image" Target="../media/image11.png"/><Relationship Id="rId2" Type="http://schemas.openxmlformats.org/officeDocument/2006/relationships/hyperlink" Target="https://mh-nexus.de/en/hxd/" TargetMode="Externa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hyperlink" Target="http://www.sqliteexpert.com/download.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3387E89-D3D6-6A46-B619-7A7B6A52CD7D}"/>
              </a:ext>
            </a:extLst>
          </p:cNvPr>
          <p:cNvSpPr>
            <a:spLocks noGrp="1"/>
          </p:cNvSpPr>
          <p:nvPr>
            <p:ph type="ctrTitle"/>
          </p:nvPr>
        </p:nvSpPr>
        <p:spPr/>
        <p:txBody>
          <a:bodyPr/>
          <a:lstStyle/>
          <a:p>
            <a:r>
              <a:rPr lang="en-US" dirty="0"/>
              <a:t>Mobile App Anatomy</a:t>
            </a:r>
          </a:p>
        </p:txBody>
      </p:sp>
      <p:sp>
        <p:nvSpPr>
          <p:cNvPr id="8" name="Subtitle 7">
            <a:extLst>
              <a:ext uri="{FF2B5EF4-FFF2-40B4-BE49-F238E27FC236}">
                <a16:creationId xmlns:a16="http://schemas.microsoft.com/office/drawing/2014/main" id="{07DD9BB0-66AE-1B41-99B6-82AD1E9E4940}"/>
              </a:ext>
            </a:extLst>
          </p:cNvPr>
          <p:cNvSpPr>
            <a:spLocks noGrp="1"/>
          </p:cNvSpPr>
          <p:nvPr>
            <p:ph type="subTitle" idx="1"/>
          </p:nvPr>
        </p:nvSpPr>
        <p:spPr/>
        <p:txBody>
          <a:bodyPr/>
          <a:lstStyle/>
          <a:p>
            <a:r>
              <a:rPr lang="en-US" dirty="0"/>
              <a:t>In Depth Analysis of WAL and SHM Files</a:t>
            </a:r>
          </a:p>
        </p:txBody>
      </p:sp>
      <p:sp>
        <p:nvSpPr>
          <p:cNvPr id="9" name="Text Placeholder 8">
            <a:extLst>
              <a:ext uri="{FF2B5EF4-FFF2-40B4-BE49-F238E27FC236}">
                <a16:creationId xmlns:a16="http://schemas.microsoft.com/office/drawing/2014/main" id="{F1046C19-7515-EB4B-9326-7584569E122C}"/>
              </a:ext>
            </a:extLst>
          </p:cNvPr>
          <p:cNvSpPr>
            <a:spLocks noGrp="1"/>
          </p:cNvSpPr>
          <p:nvPr>
            <p:ph type="body" idx="11"/>
          </p:nvPr>
        </p:nvSpPr>
        <p:spPr/>
        <p:txBody>
          <a:bodyPr/>
          <a:lstStyle/>
          <a:p>
            <a:r>
              <a:rPr lang="en-US" dirty="0"/>
              <a:t>November 13, 2019 | James Eichbaum, MSAB</a:t>
            </a:r>
          </a:p>
        </p:txBody>
      </p:sp>
    </p:spTree>
    <p:extLst>
      <p:ext uri="{BB962C8B-B14F-4D97-AF65-F5344CB8AC3E}">
        <p14:creationId xmlns:p14="http://schemas.microsoft.com/office/powerpoint/2010/main" val="1110914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89C51-0FBD-48A8-AE80-7BE25705AB23}"/>
              </a:ext>
            </a:extLst>
          </p:cNvPr>
          <p:cNvSpPr>
            <a:spLocks noGrp="1"/>
          </p:cNvSpPr>
          <p:nvPr>
            <p:ph type="title"/>
          </p:nvPr>
        </p:nvSpPr>
        <p:spPr>
          <a:xfrm>
            <a:off x="1257300" y="346075"/>
            <a:ext cx="21863051" cy="1939924"/>
          </a:xfrm>
        </p:spPr>
        <p:txBody>
          <a:bodyPr/>
          <a:lstStyle/>
          <a:p>
            <a:r>
              <a:rPr lang="en-US" dirty="0"/>
              <a:t>The WAL File – A Visual Example</a:t>
            </a:r>
          </a:p>
        </p:txBody>
      </p:sp>
      <p:sp>
        <p:nvSpPr>
          <p:cNvPr id="3" name="Content Placeholder 2">
            <a:extLst>
              <a:ext uri="{FF2B5EF4-FFF2-40B4-BE49-F238E27FC236}">
                <a16:creationId xmlns:a16="http://schemas.microsoft.com/office/drawing/2014/main" id="{B7D8D8BD-AC14-4111-86AA-1D5B8278F96E}"/>
              </a:ext>
            </a:extLst>
          </p:cNvPr>
          <p:cNvSpPr>
            <a:spLocks noGrp="1"/>
          </p:cNvSpPr>
          <p:nvPr>
            <p:ph sz="quarter" idx="10"/>
          </p:nvPr>
        </p:nvSpPr>
        <p:spPr>
          <a:xfrm>
            <a:off x="1257300" y="2860675"/>
            <a:ext cx="21863051" cy="9471020"/>
          </a:xfrm>
        </p:spPr>
        <p:txBody>
          <a:bodyPr/>
          <a:lstStyle/>
          <a:p>
            <a:endParaRPr lang="en-US"/>
          </a:p>
        </p:txBody>
      </p:sp>
      <p:pic>
        <p:nvPicPr>
          <p:cNvPr id="4" name="Content Placeholder 3" descr="WAL book.png">
            <a:extLst>
              <a:ext uri="{FF2B5EF4-FFF2-40B4-BE49-F238E27FC236}">
                <a16:creationId xmlns:a16="http://schemas.microsoft.com/office/drawing/2014/main" id="{0C90DB36-F5D5-43D9-BE34-1357A089577C}"/>
              </a:ext>
            </a:extLst>
          </p:cNvPr>
          <p:cNvPicPr>
            <a:picLocks/>
          </p:cNvPicPr>
          <p:nvPr/>
        </p:nvPicPr>
        <p:blipFill>
          <a:blip r:embed="rId3" cstate="print"/>
          <a:stretch>
            <a:fillRect/>
          </a:stretch>
        </p:blipFill>
        <p:spPr bwMode="auto">
          <a:xfrm>
            <a:off x="8675440" y="1665943"/>
            <a:ext cx="7031532" cy="9250024"/>
          </a:xfrm>
          <a:prstGeom prst="rect">
            <a:avLst/>
          </a:prstGeom>
          <a:noFill/>
          <a:ln w="3175">
            <a:solidFill>
              <a:schemeClr val="tx1"/>
            </a:solidFill>
          </a:ln>
          <a:effectLst>
            <a:outerShdw blurRad="609600" sx="102000" sy="102000" algn="ctr" rotWithShape="0">
              <a:prstClr val="black">
                <a:alpha val="40000"/>
              </a:prstClr>
            </a:outerShdw>
          </a:effectLst>
          <a:scene3d>
            <a:camera prst="isometricTopUp"/>
            <a:lightRig rig="threePt" dir="t"/>
          </a:scene3d>
          <a:sp3d extrusionH="254000" contourW="6350">
            <a:extrusionClr>
              <a:schemeClr val="bg1">
                <a:lumMod val="85000"/>
              </a:schemeClr>
            </a:extrusionClr>
            <a:contourClr>
              <a:schemeClr val="bg1">
                <a:lumMod val="50000"/>
              </a:schemeClr>
            </a:contourClr>
          </a:sp3d>
          <a:extLst/>
        </p:spPr>
      </p:pic>
    </p:spTree>
    <p:extLst>
      <p:ext uri="{BB962C8B-B14F-4D97-AF65-F5344CB8AC3E}">
        <p14:creationId xmlns:p14="http://schemas.microsoft.com/office/powerpoint/2010/main" val="174188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3F04C0F-D79C-440E-8C88-02743CBCA2B9}"/>
              </a:ext>
            </a:extLst>
          </p:cNvPr>
          <p:cNvSpPr/>
          <p:nvPr/>
        </p:nvSpPr>
        <p:spPr>
          <a:xfrm>
            <a:off x="1411455" y="11129166"/>
            <a:ext cx="6373751" cy="8699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chemeClr val="tx1"/>
              </a:solidFill>
            </a:endParaRPr>
          </a:p>
        </p:txBody>
      </p:sp>
      <p:sp>
        <p:nvSpPr>
          <p:cNvPr id="2" name="Rectangle 1">
            <a:extLst>
              <a:ext uri="{FF2B5EF4-FFF2-40B4-BE49-F238E27FC236}">
                <a16:creationId xmlns:a16="http://schemas.microsoft.com/office/drawing/2014/main" id="{B4148D10-92ED-450C-B1E2-7C507938DF07}"/>
              </a:ext>
            </a:extLst>
          </p:cNvPr>
          <p:cNvSpPr/>
          <p:nvPr/>
        </p:nvSpPr>
        <p:spPr>
          <a:xfrm>
            <a:off x="1180651" y="1027035"/>
            <a:ext cx="6782098" cy="111496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Rectangle: Rounded Corners 5">
            <a:extLst>
              <a:ext uri="{FF2B5EF4-FFF2-40B4-BE49-F238E27FC236}">
                <a16:creationId xmlns:a16="http://schemas.microsoft.com/office/drawing/2014/main" id="{DD5A50AE-6A21-4B5D-A22A-4DD9E24D1BF5}"/>
              </a:ext>
            </a:extLst>
          </p:cNvPr>
          <p:cNvSpPr/>
          <p:nvPr/>
        </p:nvSpPr>
        <p:spPr>
          <a:xfrm>
            <a:off x="1411455" y="10951626"/>
            <a:ext cx="6347121" cy="8699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 name="Rectangle: Rounded Corners 3">
            <a:extLst>
              <a:ext uri="{FF2B5EF4-FFF2-40B4-BE49-F238E27FC236}">
                <a16:creationId xmlns:a16="http://schemas.microsoft.com/office/drawing/2014/main" id="{AA8588D2-3678-4BDC-91F3-7D9220B1112E}"/>
              </a:ext>
            </a:extLst>
          </p:cNvPr>
          <p:cNvSpPr/>
          <p:nvPr/>
        </p:nvSpPr>
        <p:spPr>
          <a:xfrm>
            <a:off x="1384825" y="10951626"/>
            <a:ext cx="6373751" cy="8699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Hello</a:t>
            </a:r>
          </a:p>
        </p:txBody>
      </p:sp>
      <p:cxnSp>
        <p:nvCxnSpPr>
          <p:cNvPr id="8" name="Straight Connector 7">
            <a:extLst>
              <a:ext uri="{FF2B5EF4-FFF2-40B4-BE49-F238E27FC236}">
                <a16:creationId xmlns:a16="http://schemas.microsoft.com/office/drawing/2014/main" id="{6F08BD96-AAF2-4843-A933-61ECDE032B93}"/>
              </a:ext>
            </a:extLst>
          </p:cNvPr>
          <p:cNvCxnSpPr/>
          <p:nvPr/>
        </p:nvCxnSpPr>
        <p:spPr>
          <a:xfrm>
            <a:off x="1180651" y="10492185"/>
            <a:ext cx="6782098" cy="0"/>
          </a:xfrm>
          <a:prstGeom prst="line">
            <a:avLst/>
          </a:prstGeom>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D000F8C0-CB8E-4699-ADC9-238BCF5BAF21}"/>
              </a:ext>
            </a:extLst>
          </p:cNvPr>
          <p:cNvSpPr/>
          <p:nvPr/>
        </p:nvSpPr>
        <p:spPr>
          <a:xfrm>
            <a:off x="1411455" y="1247188"/>
            <a:ext cx="6347121" cy="90674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6" name="Picture 15">
            <a:extLst>
              <a:ext uri="{FF2B5EF4-FFF2-40B4-BE49-F238E27FC236}">
                <a16:creationId xmlns:a16="http://schemas.microsoft.com/office/drawing/2014/main" id="{C26102DA-E072-4401-B6D4-67D1FEF6DA5D}"/>
              </a:ext>
            </a:extLst>
          </p:cNvPr>
          <p:cNvPicPr/>
          <p:nvPr/>
        </p:nvPicPr>
        <p:blipFill>
          <a:blip r:embed="rId3">
            <a:extLst>
              <a:ext uri="{28A0092B-C50C-407E-A947-70E740481C1C}">
                <a14:useLocalDpi xmlns:a14="http://schemas.microsoft.com/office/drawing/2010/main" val="0"/>
              </a:ext>
            </a:extLst>
          </a:blip>
          <a:stretch>
            <a:fillRect/>
          </a:stretch>
        </p:blipFill>
        <p:spPr>
          <a:xfrm>
            <a:off x="8974506" y="1027035"/>
            <a:ext cx="6995975" cy="4258549"/>
          </a:xfrm>
          <a:prstGeom prst="rect">
            <a:avLst/>
          </a:prstGeom>
        </p:spPr>
      </p:pic>
      <p:pic>
        <p:nvPicPr>
          <p:cNvPr id="17" name="Picture 16">
            <a:extLst>
              <a:ext uri="{FF2B5EF4-FFF2-40B4-BE49-F238E27FC236}">
                <a16:creationId xmlns:a16="http://schemas.microsoft.com/office/drawing/2014/main" id="{0D268080-5A89-430C-8DD4-315BB7D1D58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419667" y="1027034"/>
            <a:ext cx="6995975" cy="4356700"/>
          </a:xfrm>
          <a:prstGeom prst="rect">
            <a:avLst/>
          </a:prstGeom>
        </p:spPr>
      </p:pic>
      <p:sp>
        <p:nvSpPr>
          <p:cNvPr id="19" name="Rectangle 18">
            <a:extLst>
              <a:ext uri="{FF2B5EF4-FFF2-40B4-BE49-F238E27FC236}">
                <a16:creationId xmlns:a16="http://schemas.microsoft.com/office/drawing/2014/main" id="{986C7BCF-9236-414D-9A6A-BFFDC1605648}"/>
              </a:ext>
            </a:extLst>
          </p:cNvPr>
          <p:cNvSpPr/>
          <p:nvPr/>
        </p:nvSpPr>
        <p:spPr>
          <a:xfrm>
            <a:off x="13938612"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1</a:t>
            </a:r>
          </a:p>
        </p:txBody>
      </p:sp>
      <p:sp>
        <p:nvSpPr>
          <p:cNvPr id="20" name="Rectangle 19">
            <a:extLst>
              <a:ext uri="{FF2B5EF4-FFF2-40B4-BE49-F238E27FC236}">
                <a16:creationId xmlns:a16="http://schemas.microsoft.com/office/drawing/2014/main" id="{A1C42B98-1A0B-412C-96D0-807685CCDACC}"/>
              </a:ext>
            </a:extLst>
          </p:cNvPr>
          <p:cNvSpPr/>
          <p:nvPr/>
        </p:nvSpPr>
        <p:spPr>
          <a:xfrm>
            <a:off x="16419667"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2</a:t>
            </a:r>
          </a:p>
        </p:txBody>
      </p:sp>
      <p:sp>
        <p:nvSpPr>
          <p:cNvPr id="21" name="Rectangle 20">
            <a:extLst>
              <a:ext uri="{FF2B5EF4-FFF2-40B4-BE49-F238E27FC236}">
                <a16:creationId xmlns:a16="http://schemas.microsoft.com/office/drawing/2014/main" id="{950455F0-B213-4F6E-85A0-959311EF3EB0}"/>
              </a:ext>
            </a:extLst>
          </p:cNvPr>
          <p:cNvSpPr/>
          <p:nvPr/>
        </p:nvSpPr>
        <p:spPr>
          <a:xfrm>
            <a:off x="21424411"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3</a:t>
            </a:r>
          </a:p>
        </p:txBody>
      </p:sp>
      <p:sp>
        <p:nvSpPr>
          <p:cNvPr id="22" name="TextBox 21">
            <a:extLst>
              <a:ext uri="{FF2B5EF4-FFF2-40B4-BE49-F238E27FC236}">
                <a16:creationId xmlns:a16="http://schemas.microsoft.com/office/drawing/2014/main" id="{E7CBC591-6E93-47F3-996B-77620B898A0D}"/>
              </a:ext>
            </a:extLst>
          </p:cNvPr>
          <p:cNvSpPr txBox="1"/>
          <p:nvPr/>
        </p:nvSpPr>
        <p:spPr>
          <a:xfrm rot="18497930">
            <a:off x="9371862" y="3138750"/>
            <a:ext cx="2987198" cy="646331"/>
          </a:xfrm>
          <a:prstGeom prst="rect">
            <a:avLst/>
          </a:prstGeom>
          <a:noFill/>
        </p:spPr>
        <p:txBody>
          <a:bodyPr wrap="square" rtlCol="0">
            <a:spAutoFit/>
          </a:bodyPr>
          <a:lstStyle/>
          <a:p>
            <a:r>
              <a:rPr lang="en-US" sz="3600" dirty="0" err="1"/>
              <a:t>sms.db-wal</a:t>
            </a:r>
            <a:endParaRPr lang="en-US" sz="3600" dirty="0"/>
          </a:p>
        </p:txBody>
      </p:sp>
      <p:sp>
        <p:nvSpPr>
          <p:cNvPr id="23" name="Rectangle 22">
            <a:extLst>
              <a:ext uri="{FF2B5EF4-FFF2-40B4-BE49-F238E27FC236}">
                <a16:creationId xmlns:a16="http://schemas.microsoft.com/office/drawing/2014/main" id="{91739942-A920-496B-A476-0156DD7FFA6F}"/>
              </a:ext>
            </a:extLst>
          </p:cNvPr>
          <p:cNvSpPr/>
          <p:nvPr/>
        </p:nvSpPr>
        <p:spPr>
          <a:xfrm>
            <a:off x="12947176" y="1710569"/>
            <a:ext cx="2759162" cy="31523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SQLite format 3 – Main Header</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0 changes</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3 pages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Table Structures</a:t>
            </a:r>
          </a:p>
        </p:txBody>
      </p:sp>
      <p:sp>
        <p:nvSpPr>
          <p:cNvPr id="24" name="Rectangle 23">
            <a:extLst>
              <a:ext uri="{FF2B5EF4-FFF2-40B4-BE49-F238E27FC236}">
                <a16:creationId xmlns:a16="http://schemas.microsoft.com/office/drawing/2014/main" id="{04340E7B-970F-436E-804B-58BB22C451B6}"/>
              </a:ext>
            </a:extLst>
          </p:cNvPr>
          <p:cNvSpPr/>
          <p:nvPr/>
        </p:nvSpPr>
        <p:spPr>
          <a:xfrm>
            <a:off x="16730038" y="1500041"/>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 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No Records Yet</a:t>
            </a:r>
          </a:p>
        </p:txBody>
      </p:sp>
      <p:sp>
        <p:nvSpPr>
          <p:cNvPr id="25" name="Rectangle 24">
            <a:extLst>
              <a:ext uri="{FF2B5EF4-FFF2-40B4-BE49-F238E27FC236}">
                <a16:creationId xmlns:a16="http://schemas.microsoft.com/office/drawing/2014/main" id="{C1616BC5-DA2A-47AA-80C8-8C54F4E2CA52}"/>
              </a:ext>
            </a:extLst>
          </p:cNvPr>
          <p:cNvSpPr/>
          <p:nvPr/>
        </p:nvSpPr>
        <p:spPr>
          <a:xfrm>
            <a:off x="20072839" y="1500041"/>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No Records Yet</a:t>
            </a:r>
          </a:p>
        </p:txBody>
      </p:sp>
    </p:spTree>
    <p:extLst>
      <p:ext uri="{BB962C8B-B14F-4D97-AF65-F5344CB8AC3E}">
        <p14:creationId xmlns:p14="http://schemas.microsoft.com/office/powerpoint/2010/main" val="76136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3F04C0F-D79C-440E-8C88-02743CBCA2B9}"/>
              </a:ext>
            </a:extLst>
          </p:cNvPr>
          <p:cNvSpPr/>
          <p:nvPr/>
        </p:nvSpPr>
        <p:spPr>
          <a:xfrm>
            <a:off x="1411455" y="11129166"/>
            <a:ext cx="6373751" cy="8699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chemeClr val="tx1"/>
              </a:solidFill>
            </a:endParaRPr>
          </a:p>
        </p:txBody>
      </p:sp>
      <p:sp>
        <p:nvSpPr>
          <p:cNvPr id="2" name="Rectangle 1">
            <a:extLst>
              <a:ext uri="{FF2B5EF4-FFF2-40B4-BE49-F238E27FC236}">
                <a16:creationId xmlns:a16="http://schemas.microsoft.com/office/drawing/2014/main" id="{B4148D10-92ED-450C-B1E2-7C507938DF07}"/>
              </a:ext>
            </a:extLst>
          </p:cNvPr>
          <p:cNvSpPr/>
          <p:nvPr/>
        </p:nvSpPr>
        <p:spPr>
          <a:xfrm>
            <a:off x="1180651" y="1027035"/>
            <a:ext cx="6782098" cy="111496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Rectangle: Rounded Corners 5">
            <a:extLst>
              <a:ext uri="{FF2B5EF4-FFF2-40B4-BE49-F238E27FC236}">
                <a16:creationId xmlns:a16="http://schemas.microsoft.com/office/drawing/2014/main" id="{DD5A50AE-6A21-4B5D-A22A-4DD9E24D1BF5}"/>
              </a:ext>
            </a:extLst>
          </p:cNvPr>
          <p:cNvSpPr/>
          <p:nvPr/>
        </p:nvSpPr>
        <p:spPr>
          <a:xfrm>
            <a:off x="1411455" y="10951626"/>
            <a:ext cx="6347121" cy="8699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8" name="Straight Connector 7">
            <a:extLst>
              <a:ext uri="{FF2B5EF4-FFF2-40B4-BE49-F238E27FC236}">
                <a16:creationId xmlns:a16="http://schemas.microsoft.com/office/drawing/2014/main" id="{6F08BD96-AAF2-4843-A933-61ECDE032B93}"/>
              </a:ext>
            </a:extLst>
          </p:cNvPr>
          <p:cNvCxnSpPr/>
          <p:nvPr/>
        </p:nvCxnSpPr>
        <p:spPr>
          <a:xfrm>
            <a:off x="1180651" y="10492185"/>
            <a:ext cx="6782098" cy="0"/>
          </a:xfrm>
          <a:prstGeom prst="line">
            <a:avLst/>
          </a:prstGeom>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D000F8C0-CB8E-4699-ADC9-238BCF5BAF21}"/>
              </a:ext>
            </a:extLst>
          </p:cNvPr>
          <p:cNvSpPr/>
          <p:nvPr/>
        </p:nvSpPr>
        <p:spPr>
          <a:xfrm>
            <a:off x="1411455" y="1247188"/>
            <a:ext cx="6347121" cy="90674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6" name="Picture 15">
            <a:extLst>
              <a:ext uri="{FF2B5EF4-FFF2-40B4-BE49-F238E27FC236}">
                <a16:creationId xmlns:a16="http://schemas.microsoft.com/office/drawing/2014/main" id="{C26102DA-E072-4401-B6D4-67D1FEF6DA5D}"/>
              </a:ext>
            </a:extLst>
          </p:cNvPr>
          <p:cNvPicPr/>
          <p:nvPr/>
        </p:nvPicPr>
        <p:blipFill>
          <a:blip r:embed="rId3">
            <a:extLst>
              <a:ext uri="{28A0092B-C50C-407E-A947-70E740481C1C}">
                <a14:useLocalDpi xmlns:a14="http://schemas.microsoft.com/office/drawing/2010/main" val="0"/>
              </a:ext>
            </a:extLst>
          </a:blip>
          <a:stretch>
            <a:fillRect/>
          </a:stretch>
        </p:blipFill>
        <p:spPr>
          <a:xfrm>
            <a:off x="8974506" y="1027035"/>
            <a:ext cx="6995975" cy="4258549"/>
          </a:xfrm>
          <a:prstGeom prst="rect">
            <a:avLst/>
          </a:prstGeom>
        </p:spPr>
      </p:pic>
      <p:pic>
        <p:nvPicPr>
          <p:cNvPr id="17" name="Picture 16">
            <a:extLst>
              <a:ext uri="{FF2B5EF4-FFF2-40B4-BE49-F238E27FC236}">
                <a16:creationId xmlns:a16="http://schemas.microsoft.com/office/drawing/2014/main" id="{0D268080-5A89-430C-8DD4-315BB7D1D58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419667" y="1027034"/>
            <a:ext cx="6995975" cy="4356700"/>
          </a:xfrm>
          <a:prstGeom prst="rect">
            <a:avLst/>
          </a:prstGeom>
        </p:spPr>
      </p:pic>
      <p:pic>
        <p:nvPicPr>
          <p:cNvPr id="11" name="Picture 10">
            <a:extLst>
              <a:ext uri="{FF2B5EF4-FFF2-40B4-BE49-F238E27FC236}">
                <a16:creationId xmlns:a16="http://schemas.microsoft.com/office/drawing/2014/main" id="{0A265095-AB62-4EF1-95AB-6C94DA26EEB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974506" y="5957935"/>
            <a:ext cx="6995975" cy="4356700"/>
          </a:xfrm>
          <a:prstGeom prst="rect">
            <a:avLst/>
          </a:prstGeom>
        </p:spPr>
      </p:pic>
      <p:sp>
        <p:nvSpPr>
          <p:cNvPr id="3" name="Speech Bubble: Rectangle 2">
            <a:extLst>
              <a:ext uri="{FF2B5EF4-FFF2-40B4-BE49-F238E27FC236}">
                <a16:creationId xmlns:a16="http://schemas.microsoft.com/office/drawing/2014/main" id="{50ED3569-BE70-475F-83BA-D49336BC68E5}"/>
              </a:ext>
            </a:extLst>
          </p:cNvPr>
          <p:cNvSpPr/>
          <p:nvPr/>
        </p:nvSpPr>
        <p:spPr>
          <a:xfrm flipH="1">
            <a:off x="4449790" y="8656203"/>
            <a:ext cx="3007164" cy="1056571"/>
          </a:xfrm>
          <a:prstGeom prst="wedgeRectCallout">
            <a:avLst>
              <a:gd name="adj1" fmla="val -34347"/>
              <a:gd name="adj2" fmla="val 81731"/>
            </a:avLst>
          </a:prstGeom>
          <a:solidFill>
            <a:srgbClr val="111B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Hello</a:t>
            </a:r>
          </a:p>
        </p:txBody>
      </p:sp>
      <p:sp>
        <p:nvSpPr>
          <p:cNvPr id="13" name="Rectangle 12">
            <a:extLst>
              <a:ext uri="{FF2B5EF4-FFF2-40B4-BE49-F238E27FC236}">
                <a16:creationId xmlns:a16="http://schemas.microsoft.com/office/drawing/2014/main" id="{ADF85089-C40F-4CAE-9E07-7ECD7906EC66}"/>
              </a:ext>
            </a:extLst>
          </p:cNvPr>
          <p:cNvSpPr/>
          <p:nvPr/>
        </p:nvSpPr>
        <p:spPr>
          <a:xfrm>
            <a:off x="13938612"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1</a:t>
            </a:r>
          </a:p>
        </p:txBody>
      </p:sp>
      <p:sp>
        <p:nvSpPr>
          <p:cNvPr id="14" name="Rectangle 13">
            <a:extLst>
              <a:ext uri="{FF2B5EF4-FFF2-40B4-BE49-F238E27FC236}">
                <a16:creationId xmlns:a16="http://schemas.microsoft.com/office/drawing/2014/main" id="{A89AB9ED-EA9C-473F-AFE3-2F75B700217F}"/>
              </a:ext>
            </a:extLst>
          </p:cNvPr>
          <p:cNvSpPr/>
          <p:nvPr/>
        </p:nvSpPr>
        <p:spPr>
          <a:xfrm>
            <a:off x="16419667"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2</a:t>
            </a:r>
          </a:p>
        </p:txBody>
      </p:sp>
      <p:sp>
        <p:nvSpPr>
          <p:cNvPr id="15" name="Rectangle 14">
            <a:extLst>
              <a:ext uri="{FF2B5EF4-FFF2-40B4-BE49-F238E27FC236}">
                <a16:creationId xmlns:a16="http://schemas.microsoft.com/office/drawing/2014/main" id="{7EFE206B-EB21-482D-8677-68FE7B4F3494}"/>
              </a:ext>
            </a:extLst>
          </p:cNvPr>
          <p:cNvSpPr/>
          <p:nvPr/>
        </p:nvSpPr>
        <p:spPr>
          <a:xfrm>
            <a:off x="21383773"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 Page 3</a:t>
            </a:r>
          </a:p>
        </p:txBody>
      </p:sp>
      <p:sp>
        <p:nvSpPr>
          <p:cNvPr id="18" name="Rectangle 17">
            <a:extLst>
              <a:ext uri="{FF2B5EF4-FFF2-40B4-BE49-F238E27FC236}">
                <a16:creationId xmlns:a16="http://schemas.microsoft.com/office/drawing/2014/main" id="{F2A8EA00-9DC0-4CA0-ADFF-2BE6E134EB21}"/>
              </a:ext>
            </a:extLst>
          </p:cNvPr>
          <p:cNvSpPr/>
          <p:nvPr/>
        </p:nvSpPr>
        <p:spPr>
          <a:xfrm>
            <a:off x="8974505" y="5918311"/>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1</a:t>
            </a:r>
          </a:p>
        </p:txBody>
      </p:sp>
      <p:sp>
        <p:nvSpPr>
          <p:cNvPr id="19" name="Rectangle 18">
            <a:extLst>
              <a:ext uri="{FF2B5EF4-FFF2-40B4-BE49-F238E27FC236}">
                <a16:creationId xmlns:a16="http://schemas.microsoft.com/office/drawing/2014/main" id="{542DB953-F2B5-4278-B91A-9CDC5A867133}"/>
              </a:ext>
            </a:extLst>
          </p:cNvPr>
          <p:cNvSpPr/>
          <p:nvPr/>
        </p:nvSpPr>
        <p:spPr>
          <a:xfrm>
            <a:off x="13938612" y="5918311"/>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3</a:t>
            </a:r>
          </a:p>
        </p:txBody>
      </p:sp>
      <p:sp>
        <p:nvSpPr>
          <p:cNvPr id="20" name="TextBox 19">
            <a:extLst>
              <a:ext uri="{FF2B5EF4-FFF2-40B4-BE49-F238E27FC236}">
                <a16:creationId xmlns:a16="http://schemas.microsoft.com/office/drawing/2014/main" id="{9E1FFAEA-EE2A-4010-9E77-B15DCF0A6E20}"/>
              </a:ext>
            </a:extLst>
          </p:cNvPr>
          <p:cNvSpPr txBox="1"/>
          <p:nvPr/>
        </p:nvSpPr>
        <p:spPr>
          <a:xfrm rot="18497930">
            <a:off x="9370543" y="3136028"/>
            <a:ext cx="2994135" cy="646331"/>
          </a:xfrm>
          <a:prstGeom prst="rect">
            <a:avLst/>
          </a:prstGeom>
          <a:noFill/>
        </p:spPr>
        <p:txBody>
          <a:bodyPr wrap="square" rtlCol="0">
            <a:spAutoFit/>
          </a:bodyPr>
          <a:lstStyle/>
          <a:p>
            <a:r>
              <a:rPr lang="en-US" sz="3600" dirty="0" err="1"/>
              <a:t>sms.db-wal</a:t>
            </a:r>
            <a:endParaRPr lang="en-US" sz="3600" dirty="0"/>
          </a:p>
        </p:txBody>
      </p:sp>
      <p:sp>
        <p:nvSpPr>
          <p:cNvPr id="21" name="Rectangle 20">
            <a:extLst>
              <a:ext uri="{FF2B5EF4-FFF2-40B4-BE49-F238E27FC236}">
                <a16:creationId xmlns:a16="http://schemas.microsoft.com/office/drawing/2014/main" id="{4D254F41-C63F-4E0E-9A1B-55F411902268}"/>
              </a:ext>
            </a:extLst>
          </p:cNvPr>
          <p:cNvSpPr/>
          <p:nvPr/>
        </p:nvSpPr>
        <p:spPr>
          <a:xfrm>
            <a:off x="12947176" y="1710569"/>
            <a:ext cx="2759162" cy="31523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SQLite format 3 – Main Header</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0 changes</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3 pages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Table Structures</a:t>
            </a:r>
          </a:p>
        </p:txBody>
      </p:sp>
      <p:sp>
        <p:nvSpPr>
          <p:cNvPr id="22" name="Rectangle 21">
            <a:extLst>
              <a:ext uri="{FF2B5EF4-FFF2-40B4-BE49-F238E27FC236}">
                <a16:creationId xmlns:a16="http://schemas.microsoft.com/office/drawing/2014/main" id="{B9F005F3-C2D9-412A-B11F-D8BC2F523F12}"/>
              </a:ext>
            </a:extLst>
          </p:cNvPr>
          <p:cNvSpPr/>
          <p:nvPr/>
        </p:nvSpPr>
        <p:spPr>
          <a:xfrm>
            <a:off x="9328362" y="6842537"/>
            <a:ext cx="2759162" cy="31523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SQLite format 3 – Main Header</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1 change</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3 pages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Table Structures</a:t>
            </a:r>
          </a:p>
        </p:txBody>
      </p:sp>
      <p:sp>
        <p:nvSpPr>
          <p:cNvPr id="23" name="Rectangle 22">
            <a:extLst>
              <a:ext uri="{FF2B5EF4-FFF2-40B4-BE49-F238E27FC236}">
                <a16:creationId xmlns:a16="http://schemas.microsoft.com/office/drawing/2014/main" id="{0D0EBD96-DE51-465E-A295-0BCE983EE90B}"/>
              </a:ext>
            </a:extLst>
          </p:cNvPr>
          <p:cNvSpPr/>
          <p:nvPr/>
        </p:nvSpPr>
        <p:spPr>
          <a:xfrm>
            <a:off x="16730038" y="1500041"/>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 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No Records Yet</a:t>
            </a:r>
          </a:p>
        </p:txBody>
      </p:sp>
      <p:sp>
        <p:nvSpPr>
          <p:cNvPr id="24" name="Rectangle 23">
            <a:extLst>
              <a:ext uri="{FF2B5EF4-FFF2-40B4-BE49-F238E27FC236}">
                <a16:creationId xmlns:a16="http://schemas.microsoft.com/office/drawing/2014/main" id="{CD5C16FA-67FE-4616-96FE-4ED490F83F93}"/>
              </a:ext>
            </a:extLst>
          </p:cNvPr>
          <p:cNvSpPr/>
          <p:nvPr/>
        </p:nvSpPr>
        <p:spPr>
          <a:xfrm>
            <a:off x="20072839" y="1500041"/>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No Records Yet</a:t>
            </a:r>
          </a:p>
        </p:txBody>
      </p:sp>
      <p:sp>
        <p:nvSpPr>
          <p:cNvPr id="25" name="Rectangle 24">
            <a:extLst>
              <a:ext uri="{FF2B5EF4-FFF2-40B4-BE49-F238E27FC236}">
                <a16:creationId xmlns:a16="http://schemas.microsoft.com/office/drawing/2014/main" id="{278C72CC-5453-4911-A93C-1AD4A861880B}"/>
              </a:ext>
            </a:extLst>
          </p:cNvPr>
          <p:cNvSpPr/>
          <p:nvPr/>
        </p:nvSpPr>
        <p:spPr>
          <a:xfrm>
            <a:off x="12714232" y="6573277"/>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Record 1 (Hello)</a:t>
            </a:r>
          </a:p>
        </p:txBody>
      </p:sp>
    </p:spTree>
    <p:extLst>
      <p:ext uri="{BB962C8B-B14F-4D97-AF65-F5344CB8AC3E}">
        <p14:creationId xmlns:p14="http://schemas.microsoft.com/office/powerpoint/2010/main" val="4177859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3F04C0F-D79C-440E-8C88-02743CBCA2B9}"/>
              </a:ext>
            </a:extLst>
          </p:cNvPr>
          <p:cNvSpPr/>
          <p:nvPr/>
        </p:nvSpPr>
        <p:spPr>
          <a:xfrm>
            <a:off x="1411455" y="11129166"/>
            <a:ext cx="6373751" cy="8699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chemeClr val="tx1"/>
              </a:solidFill>
            </a:endParaRPr>
          </a:p>
        </p:txBody>
      </p:sp>
      <p:sp>
        <p:nvSpPr>
          <p:cNvPr id="2" name="Rectangle 1">
            <a:extLst>
              <a:ext uri="{FF2B5EF4-FFF2-40B4-BE49-F238E27FC236}">
                <a16:creationId xmlns:a16="http://schemas.microsoft.com/office/drawing/2014/main" id="{B4148D10-92ED-450C-B1E2-7C507938DF07}"/>
              </a:ext>
            </a:extLst>
          </p:cNvPr>
          <p:cNvSpPr/>
          <p:nvPr/>
        </p:nvSpPr>
        <p:spPr>
          <a:xfrm>
            <a:off x="1180651" y="1027035"/>
            <a:ext cx="6782098" cy="111496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Rectangle: Rounded Corners 5">
            <a:extLst>
              <a:ext uri="{FF2B5EF4-FFF2-40B4-BE49-F238E27FC236}">
                <a16:creationId xmlns:a16="http://schemas.microsoft.com/office/drawing/2014/main" id="{DD5A50AE-6A21-4B5D-A22A-4DD9E24D1BF5}"/>
              </a:ext>
            </a:extLst>
          </p:cNvPr>
          <p:cNvSpPr/>
          <p:nvPr/>
        </p:nvSpPr>
        <p:spPr>
          <a:xfrm>
            <a:off x="1411455" y="10951626"/>
            <a:ext cx="6347121" cy="8699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8" name="Straight Connector 7">
            <a:extLst>
              <a:ext uri="{FF2B5EF4-FFF2-40B4-BE49-F238E27FC236}">
                <a16:creationId xmlns:a16="http://schemas.microsoft.com/office/drawing/2014/main" id="{6F08BD96-AAF2-4843-A933-61ECDE032B93}"/>
              </a:ext>
            </a:extLst>
          </p:cNvPr>
          <p:cNvCxnSpPr/>
          <p:nvPr/>
        </p:nvCxnSpPr>
        <p:spPr>
          <a:xfrm>
            <a:off x="1180651" y="10492185"/>
            <a:ext cx="6782098" cy="0"/>
          </a:xfrm>
          <a:prstGeom prst="line">
            <a:avLst/>
          </a:prstGeom>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D000F8C0-CB8E-4699-ADC9-238BCF5BAF21}"/>
              </a:ext>
            </a:extLst>
          </p:cNvPr>
          <p:cNvSpPr/>
          <p:nvPr/>
        </p:nvSpPr>
        <p:spPr>
          <a:xfrm>
            <a:off x="1411455" y="1247188"/>
            <a:ext cx="6347121" cy="90674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6" name="Picture 15">
            <a:extLst>
              <a:ext uri="{FF2B5EF4-FFF2-40B4-BE49-F238E27FC236}">
                <a16:creationId xmlns:a16="http://schemas.microsoft.com/office/drawing/2014/main" id="{C26102DA-E072-4401-B6D4-67D1FEF6DA5D}"/>
              </a:ext>
            </a:extLst>
          </p:cNvPr>
          <p:cNvPicPr/>
          <p:nvPr/>
        </p:nvPicPr>
        <p:blipFill>
          <a:blip r:embed="rId3">
            <a:extLst>
              <a:ext uri="{28A0092B-C50C-407E-A947-70E740481C1C}">
                <a14:useLocalDpi xmlns:a14="http://schemas.microsoft.com/office/drawing/2010/main" val="0"/>
              </a:ext>
            </a:extLst>
          </a:blip>
          <a:stretch>
            <a:fillRect/>
          </a:stretch>
        </p:blipFill>
        <p:spPr>
          <a:xfrm>
            <a:off x="8974506" y="1027035"/>
            <a:ext cx="6995975" cy="4258549"/>
          </a:xfrm>
          <a:prstGeom prst="rect">
            <a:avLst/>
          </a:prstGeom>
        </p:spPr>
      </p:pic>
      <p:pic>
        <p:nvPicPr>
          <p:cNvPr id="17" name="Picture 16">
            <a:extLst>
              <a:ext uri="{FF2B5EF4-FFF2-40B4-BE49-F238E27FC236}">
                <a16:creationId xmlns:a16="http://schemas.microsoft.com/office/drawing/2014/main" id="{0D268080-5A89-430C-8DD4-315BB7D1D58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419667" y="1027034"/>
            <a:ext cx="6995975" cy="4356700"/>
          </a:xfrm>
          <a:prstGeom prst="rect">
            <a:avLst/>
          </a:prstGeom>
        </p:spPr>
      </p:pic>
      <p:pic>
        <p:nvPicPr>
          <p:cNvPr id="11" name="Picture 10">
            <a:extLst>
              <a:ext uri="{FF2B5EF4-FFF2-40B4-BE49-F238E27FC236}">
                <a16:creationId xmlns:a16="http://schemas.microsoft.com/office/drawing/2014/main" id="{0A265095-AB62-4EF1-95AB-6C94DA26EEB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974506" y="5957935"/>
            <a:ext cx="6995975" cy="4356700"/>
          </a:xfrm>
          <a:prstGeom prst="rect">
            <a:avLst/>
          </a:prstGeom>
        </p:spPr>
      </p:pic>
      <p:sp>
        <p:nvSpPr>
          <p:cNvPr id="3" name="Speech Bubble: Rectangle 2">
            <a:extLst>
              <a:ext uri="{FF2B5EF4-FFF2-40B4-BE49-F238E27FC236}">
                <a16:creationId xmlns:a16="http://schemas.microsoft.com/office/drawing/2014/main" id="{50ED3569-BE70-475F-83BA-D49336BC68E5}"/>
              </a:ext>
            </a:extLst>
          </p:cNvPr>
          <p:cNvSpPr/>
          <p:nvPr/>
        </p:nvSpPr>
        <p:spPr>
          <a:xfrm flipH="1">
            <a:off x="4449790" y="8656203"/>
            <a:ext cx="3007164" cy="1056571"/>
          </a:xfrm>
          <a:prstGeom prst="wedgeRectCallout">
            <a:avLst>
              <a:gd name="adj1" fmla="val -34347"/>
              <a:gd name="adj2" fmla="val 81731"/>
            </a:avLst>
          </a:prstGeom>
          <a:solidFill>
            <a:srgbClr val="111B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Hello</a:t>
            </a:r>
          </a:p>
        </p:txBody>
      </p:sp>
      <p:pic>
        <p:nvPicPr>
          <p:cNvPr id="12" name="Picture 11">
            <a:extLst>
              <a:ext uri="{FF2B5EF4-FFF2-40B4-BE49-F238E27FC236}">
                <a16:creationId xmlns:a16="http://schemas.microsoft.com/office/drawing/2014/main" id="{6C3538A2-D214-42A6-ADA6-55E79312033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434634" y="5957935"/>
            <a:ext cx="6995975" cy="4356700"/>
          </a:xfrm>
          <a:prstGeom prst="rect">
            <a:avLst/>
          </a:prstGeom>
        </p:spPr>
      </p:pic>
      <p:sp>
        <p:nvSpPr>
          <p:cNvPr id="13" name="Speech Bubble: Rectangle 12">
            <a:extLst>
              <a:ext uri="{FF2B5EF4-FFF2-40B4-BE49-F238E27FC236}">
                <a16:creationId xmlns:a16="http://schemas.microsoft.com/office/drawing/2014/main" id="{2BCEDCE9-CF75-4ADE-8D9D-ACF77553EEAD}"/>
              </a:ext>
            </a:extLst>
          </p:cNvPr>
          <p:cNvSpPr/>
          <p:nvPr/>
        </p:nvSpPr>
        <p:spPr>
          <a:xfrm>
            <a:off x="1591164" y="6961269"/>
            <a:ext cx="3007164" cy="1056571"/>
          </a:xfrm>
          <a:prstGeom prst="wedgeRectCallout">
            <a:avLst>
              <a:gd name="adj1" fmla="val -34347"/>
              <a:gd name="adj2" fmla="val 81731"/>
            </a:avLst>
          </a:prstGeom>
          <a:solidFill>
            <a:srgbClr val="7F86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Hi</a:t>
            </a:r>
          </a:p>
        </p:txBody>
      </p:sp>
      <p:sp>
        <p:nvSpPr>
          <p:cNvPr id="14" name="Rectangle 13">
            <a:extLst>
              <a:ext uri="{FF2B5EF4-FFF2-40B4-BE49-F238E27FC236}">
                <a16:creationId xmlns:a16="http://schemas.microsoft.com/office/drawing/2014/main" id="{CF3F2E95-D802-430E-A3EF-9977446AC207}"/>
              </a:ext>
            </a:extLst>
          </p:cNvPr>
          <p:cNvSpPr/>
          <p:nvPr/>
        </p:nvSpPr>
        <p:spPr>
          <a:xfrm>
            <a:off x="13938612"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1</a:t>
            </a:r>
          </a:p>
        </p:txBody>
      </p:sp>
      <p:sp>
        <p:nvSpPr>
          <p:cNvPr id="15" name="Rectangle 14">
            <a:extLst>
              <a:ext uri="{FF2B5EF4-FFF2-40B4-BE49-F238E27FC236}">
                <a16:creationId xmlns:a16="http://schemas.microsoft.com/office/drawing/2014/main" id="{0FFF63AF-782A-404A-97CC-4344B61369D2}"/>
              </a:ext>
            </a:extLst>
          </p:cNvPr>
          <p:cNvSpPr/>
          <p:nvPr/>
        </p:nvSpPr>
        <p:spPr>
          <a:xfrm>
            <a:off x="16434634"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2</a:t>
            </a:r>
          </a:p>
        </p:txBody>
      </p:sp>
      <p:sp>
        <p:nvSpPr>
          <p:cNvPr id="18" name="Rectangle 17">
            <a:extLst>
              <a:ext uri="{FF2B5EF4-FFF2-40B4-BE49-F238E27FC236}">
                <a16:creationId xmlns:a16="http://schemas.microsoft.com/office/drawing/2014/main" id="{6693DD0F-3F77-4AB0-85EB-5B86868A1EE2}"/>
              </a:ext>
            </a:extLst>
          </p:cNvPr>
          <p:cNvSpPr/>
          <p:nvPr/>
        </p:nvSpPr>
        <p:spPr>
          <a:xfrm>
            <a:off x="21398740"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 Page 3</a:t>
            </a:r>
          </a:p>
        </p:txBody>
      </p:sp>
      <p:sp>
        <p:nvSpPr>
          <p:cNvPr id="19" name="Rectangle 18">
            <a:extLst>
              <a:ext uri="{FF2B5EF4-FFF2-40B4-BE49-F238E27FC236}">
                <a16:creationId xmlns:a16="http://schemas.microsoft.com/office/drawing/2014/main" id="{C9E6DCB6-7074-404F-9968-D4CEE57EA9D7}"/>
              </a:ext>
            </a:extLst>
          </p:cNvPr>
          <p:cNvSpPr/>
          <p:nvPr/>
        </p:nvSpPr>
        <p:spPr>
          <a:xfrm>
            <a:off x="8974505" y="5917297"/>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1</a:t>
            </a:r>
          </a:p>
        </p:txBody>
      </p:sp>
      <p:sp>
        <p:nvSpPr>
          <p:cNvPr id="20" name="Rectangle 19">
            <a:extLst>
              <a:ext uri="{FF2B5EF4-FFF2-40B4-BE49-F238E27FC236}">
                <a16:creationId xmlns:a16="http://schemas.microsoft.com/office/drawing/2014/main" id="{D846EE24-00E0-4ED8-8D92-0822D1859C30}"/>
              </a:ext>
            </a:extLst>
          </p:cNvPr>
          <p:cNvSpPr/>
          <p:nvPr/>
        </p:nvSpPr>
        <p:spPr>
          <a:xfrm>
            <a:off x="13938612" y="5917297"/>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3</a:t>
            </a:r>
          </a:p>
        </p:txBody>
      </p:sp>
      <p:sp>
        <p:nvSpPr>
          <p:cNvPr id="21" name="Rectangle 20">
            <a:extLst>
              <a:ext uri="{FF2B5EF4-FFF2-40B4-BE49-F238E27FC236}">
                <a16:creationId xmlns:a16="http://schemas.microsoft.com/office/drawing/2014/main" id="{C35FCA2F-13A4-48FA-8D87-52BCA8776A1D}"/>
              </a:ext>
            </a:extLst>
          </p:cNvPr>
          <p:cNvSpPr/>
          <p:nvPr/>
        </p:nvSpPr>
        <p:spPr>
          <a:xfrm>
            <a:off x="16419667" y="5918311"/>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1</a:t>
            </a:r>
          </a:p>
        </p:txBody>
      </p:sp>
      <p:sp>
        <p:nvSpPr>
          <p:cNvPr id="22" name="Rectangle 21">
            <a:extLst>
              <a:ext uri="{FF2B5EF4-FFF2-40B4-BE49-F238E27FC236}">
                <a16:creationId xmlns:a16="http://schemas.microsoft.com/office/drawing/2014/main" id="{044208AE-4CED-45F2-8285-2A3E6EF1D3C8}"/>
              </a:ext>
            </a:extLst>
          </p:cNvPr>
          <p:cNvSpPr/>
          <p:nvPr/>
        </p:nvSpPr>
        <p:spPr>
          <a:xfrm>
            <a:off x="21383773" y="5957935"/>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3</a:t>
            </a:r>
          </a:p>
        </p:txBody>
      </p:sp>
      <p:sp>
        <p:nvSpPr>
          <p:cNvPr id="23" name="TextBox 22">
            <a:extLst>
              <a:ext uri="{FF2B5EF4-FFF2-40B4-BE49-F238E27FC236}">
                <a16:creationId xmlns:a16="http://schemas.microsoft.com/office/drawing/2014/main" id="{1D1E8634-FBCE-49D5-84A0-5A0145B5C780}"/>
              </a:ext>
            </a:extLst>
          </p:cNvPr>
          <p:cNvSpPr txBox="1"/>
          <p:nvPr/>
        </p:nvSpPr>
        <p:spPr>
          <a:xfrm rot="18497930">
            <a:off x="9357550" y="3109209"/>
            <a:ext cx="3062480" cy="646331"/>
          </a:xfrm>
          <a:prstGeom prst="rect">
            <a:avLst/>
          </a:prstGeom>
          <a:noFill/>
        </p:spPr>
        <p:txBody>
          <a:bodyPr wrap="square" rtlCol="0">
            <a:spAutoFit/>
          </a:bodyPr>
          <a:lstStyle/>
          <a:p>
            <a:r>
              <a:rPr lang="en-US" sz="3600" dirty="0" err="1"/>
              <a:t>sms.db-wal</a:t>
            </a:r>
            <a:endParaRPr lang="en-US" sz="3600" dirty="0"/>
          </a:p>
        </p:txBody>
      </p:sp>
      <p:sp>
        <p:nvSpPr>
          <p:cNvPr id="24" name="Rectangle 23">
            <a:extLst>
              <a:ext uri="{FF2B5EF4-FFF2-40B4-BE49-F238E27FC236}">
                <a16:creationId xmlns:a16="http://schemas.microsoft.com/office/drawing/2014/main" id="{FBDD3882-50EE-4A63-B473-324FA859674F}"/>
              </a:ext>
            </a:extLst>
          </p:cNvPr>
          <p:cNvSpPr/>
          <p:nvPr/>
        </p:nvSpPr>
        <p:spPr>
          <a:xfrm>
            <a:off x="16730038" y="1500041"/>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 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No Records Yet</a:t>
            </a:r>
          </a:p>
        </p:txBody>
      </p:sp>
      <p:sp>
        <p:nvSpPr>
          <p:cNvPr id="25" name="Rectangle 24">
            <a:extLst>
              <a:ext uri="{FF2B5EF4-FFF2-40B4-BE49-F238E27FC236}">
                <a16:creationId xmlns:a16="http://schemas.microsoft.com/office/drawing/2014/main" id="{B3F8D62C-235E-42F1-8F29-0B53A4547A9D}"/>
              </a:ext>
            </a:extLst>
          </p:cNvPr>
          <p:cNvSpPr/>
          <p:nvPr/>
        </p:nvSpPr>
        <p:spPr>
          <a:xfrm>
            <a:off x="12947176" y="1710569"/>
            <a:ext cx="2759162" cy="31523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SQLite format 3 – Main Header</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0 changes</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3 pages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Table Structures</a:t>
            </a:r>
          </a:p>
        </p:txBody>
      </p:sp>
      <p:sp>
        <p:nvSpPr>
          <p:cNvPr id="26" name="Rectangle 25">
            <a:extLst>
              <a:ext uri="{FF2B5EF4-FFF2-40B4-BE49-F238E27FC236}">
                <a16:creationId xmlns:a16="http://schemas.microsoft.com/office/drawing/2014/main" id="{0FA3DB73-B8A7-48A6-AAED-2BCAD9174536}"/>
              </a:ext>
            </a:extLst>
          </p:cNvPr>
          <p:cNvSpPr/>
          <p:nvPr/>
        </p:nvSpPr>
        <p:spPr>
          <a:xfrm>
            <a:off x="20072839" y="1500041"/>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No Records Yet</a:t>
            </a:r>
          </a:p>
        </p:txBody>
      </p:sp>
      <p:sp>
        <p:nvSpPr>
          <p:cNvPr id="27" name="Rectangle 26">
            <a:extLst>
              <a:ext uri="{FF2B5EF4-FFF2-40B4-BE49-F238E27FC236}">
                <a16:creationId xmlns:a16="http://schemas.microsoft.com/office/drawing/2014/main" id="{D160E89A-ACA4-4F2C-A803-51A296EFAB6F}"/>
              </a:ext>
            </a:extLst>
          </p:cNvPr>
          <p:cNvSpPr/>
          <p:nvPr/>
        </p:nvSpPr>
        <p:spPr>
          <a:xfrm>
            <a:off x="9328362" y="6842537"/>
            <a:ext cx="2759162" cy="31523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SQLite format 3 – Main Header</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1 change</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3 pages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Table Structures</a:t>
            </a:r>
          </a:p>
        </p:txBody>
      </p:sp>
      <p:sp>
        <p:nvSpPr>
          <p:cNvPr id="28" name="Rectangle 27">
            <a:extLst>
              <a:ext uri="{FF2B5EF4-FFF2-40B4-BE49-F238E27FC236}">
                <a16:creationId xmlns:a16="http://schemas.microsoft.com/office/drawing/2014/main" id="{2A0DFB7D-A49F-4F0C-B63F-7C203BAD03C6}"/>
              </a:ext>
            </a:extLst>
          </p:cNvPr>
          <p:cNvSpPr/>
          <p:nvPr/>
        </p:nvSpPr>
        <p:spPr>
          <a:xfrm>
            <a:off x="12714232" y="6573277"/>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Record 1 (Hello)</a:t>
            </a:r>
          </a:p>
        </p:txBody>
      </p:sp>
      <p:sp>
        <p:nvSpPr>
          <p:cNvPr id="29" name="Rectangle 28">
            <a:extLst>
              <a:ext uri="{FF2B5EF4-FFF2-40B4-BE49-F238E27FC236}">
                <a16:creationId xmlns:a16="http://schemas.microsoft.com/office/drawing/2014/main" id="{A21DDD1C-A61D-401A-BAA8-358A2E9F7B42}"/>
              </a:ext>
            </a:extLst>
          </p:cNvPr>
          <p:cNvSpPr/>
          <p:nvPr/>
        </p:nvSpPr>
        <p:spPr>
          <a:xfrm>
            <a:off x="16665226" y="6842537"/>
            <a:ext cx="2759162" cy="31523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SQLite format 3 – Main Header</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2 changes</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3 pages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Table Structures</a:t>
            </a:r>
          </a:p>
        </p:txBody>
      </p:sp>
      <p:sp>
        <p:nvSpPr>
          <p:cNvPr id="30" name="Rectangle 29">
            <a:extLst>
              <a:ext uri="{FF2B5EF4-FFF2-40B4-BE49-F238E27FC236}">
                <a16:creationId xmlns:a16="http://schemas.microsoft.com/office/drawing/2014/main" id="{31D3383E-9692-4165-9E1E-748915A6B0C4}"/>
              </a:ext>
            </a:extLst>
          </p:cNvPr>
          <p:cNvSpPr/>
          <p:nvPr/>
        </p:nvSpPr>
        <p:spPr>
          <a:xfrm>
            <a:off x="20093157" y="6573277"/>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Record 2 (Hi)</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Record 1 (Hello)</a:t>
            </a:r>
          </a:p>
        </p:txBody>
      </p:sp>
    </p:spTree>
    <p:extLst>
      <p:ext uri="{BB962C8B-B14F-4D97-AF65-F5344CB8AC3E}">
        <p14:creationId xmlns:p14="http://schemas.microsoft.com/office/powerpoint/2010/main" val="1433367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3F04C0F-D79C-440E-8C88-02743CBCA2B9}"/>
              </a:ext>
            </a:extLst>
          </p:cNvPr>
          <p:cNvSpPr/>
          <p:nvPr/>
        </p:nvSpPr>
        <p:spPr>
          <a:xfrm>
            <a:off x="1411455" y="11129166"/>
            <a:ext cx="6373751" cy="8699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dirty="0">
              <a:solidFill>
                <a:schemeClr val="tx1"/>
              </a:solidFill>
            </a:endParaRPr>
          </a:p>
        </p:txBody>
      </p:sp>
      <p:sp>
        <p:nvSpPr>
          <p:cNvPr id="2" name="Rectangle 1">
            <a:extLst>
              <a:ext uri="{FF2B5EF4-FFF2-40B4-BE49-F238E27FC236}">
                <a16:creationId xmlns:a16="http://schemas.microsoft.com/office/drawing/2014/main" id="{B4148D10-92ED-450C-B1E2-7C507938DF07}"/>
              </a:ext>
            </a:extLst>
          </p:cNvPr>
          <p:cNvSpPr/>
          <p:nvPr/>
        </p:nvSpPr>
        <p:spPr>
          <a:xfrm>
            <a:off x="1180651" y="1027035"/>
            <a:ext cx="6782098" cy="111496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Rectangle: Rounded Corners 5">
            <a:extLst>
              <a:ext uri="{FF2B5EF4-FFF2-40B4-BE49-F238E27FC236}">
                <a16:creationId xmlns:a16="http://schemas.microsoft.com/office/drawing/2014/main" id="{DD5A50AE-6A21-4B5D-A22A-4DD9E24D1BF5}"/>
              </a:ext>
            </a:extLst>
          </p:cNvPr>
          <p:cNvSpPr/>
          <p:nvPr/>
        </p:nvSpPr>
        <p:spPr>
          <a:xfrm>
            <a:off x="1411455" y="10951626"/>
            <a:ext cx="6347121" cy="8699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8" name="Straight Connector 7">
            <a:extLst>
              <a:ext uri="{FF2B5EF4-FFF2-40B4-BE49-F238E27FC236}">
                <a16:creationId xmlns:a16="http://schemas.microsoft.com/office/drawing/2014/main" id="{6F08BD96-AAF2-4843-A933-61ECDE032B93}"/>
              </a:ext>
            </a:extLst>
          </p:cNvPr>
          <p:cNvCxnSpPr/>
          <p:nvPr/>
        </p:nvCxnSpPr>
        <p:spPr>
          <a:xfrm>
            <a:off x="1180651" y="10492185"/>
            <a:ext cx="6782098" cy="0"/>
          </a:xfrm>
          <a:prstGeom prst="line">
            <a:avLst/>
          </a:prstGeom>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D000F8C0-CB8E-4699-ADC9-238BCF5BAF21}"/>
              </a:ext>
            </a:extLst>
          </p:cNvPr>
          <p:cNvSpPr/>
          <p:nvPr/>
        </p:nvSpPr>
        <p:spPr>
          <a:xfrm>
            <a:off x="1411455" y="1247188"/>
            <a:ext cx="6347121" cy="90674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6" name="Picture 15">
            <a:extLst>
              <a:ext uri="{FF2B5EF4-FFF2-40B4-BE49-F238E27FC236}">
                <a16:creationId xmlns:a16="http://schemas.microsoft.com/office/drawing/2014/main" id="{C26102DA-E072-4401-B6D4-67D1FEF6DA5D}"/>
              </a:ext>
            </a:extLst>
          </p:cNvPr>
          <p:cNvPicPr/>
          <p:nvPr/>
        </p:nvPicPr>
        <p:blipFill>
          <a:blip r:embed="rId3">
            <a:extLst>
              <a:ext uri="{28A0092B-C50C-407E-A947-70E740481C1C}">
                <a14:useLocalDpi xmlns:a14="http://schemas.microsoft.com/office/drawing/2010/main" val="0"/>
              </a:ext>
            </a:extLst>
          </a:blip>
          <a:stretch>
            <a:fillRect/>
          </a:stretch>
        </p:blipFill>
        <p:spPr>
          <a:xfrm>
            <a:off x="8974506" y="1027035"/>
            <a:ext cx="6995975" cy="4258549"/>
          </a:xfrm>
          <a:prstGeom prst="rect">
            <a:avLst/>
          </a:prstGeom>
        </p:spPr>
      </p:pic>
      <p:pic>
        <p:nvPicPr>
          <p:cNvPr id="17" name="Picture 16">
            <a:extLst>
              <a:ext uri="{FF2B5EF4-FFF2-40B4-BE49-F238E27FC236}">
                <a16:creationId xmlns:a16="http://schemas.microsoft.com/office/drawing/2014/main" id="{0D268080-5A89-430C-8DD4-315BB7D1D58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419667" y="1027034"/>
            <a:ext cx="6995975" cy="4356700"/>
          </a:xfrm>
          <a:prstGeom prst="rect">
            <a:avLst/>
          </a:prstGeom>
        </p:spPr>
      </p:pic>
      <p:pic>
        <p:nvPicPr>
          <p:cNvPr id="11" name="Picture 10">
            <a:extLst>
              <a:ext uri="{FF2B5EF4-FFF2-40B4-BE49-F238E27FC236}">
                <a16:creationId xmlns:a16="http://schemas.microsoft.com/office/drawing/2014/main" id="{0A265095-AB62-4EF1-95AB-6C94DA26EEB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974506" y="5957935"/>
            <a:ext cx="6995975" cy="4356700"/>
          </a:xfrm>
          <a:prstGeom prst="rect">
            <a:avLst/>
          </a:prstGeom>
        </p:spPr>
      </p:pic>
      <p:sp>
        <p:nvSpPr>
          <p:cNvPr id="3" name="Speech Bubble: Rectangle 2">
            <a:extLst>
              <a:ext uri="{FF2B5EF4-FFF2-40B4-BE49-F238E27FC236}">
                <a16:creationId xmlns:a16="http://schemas.microsoft.com/office/drawing/2014/main" id="{50ED3569-BE70-475F-83BA-D49336BC68E5}"/>
              </a:ext>
            </a:extLst>
          </p:cNvPr>
          <p:cNvSpPr/>
          <p:nvPr/>
        </p:nvSpPr>
        <p:spPr>
          <a:xfrm flipH="1">
            <a:off x="4449790" y="8656203"/>
            <a:ext cx="3007164" cy="1056571"/>
          </a:xfrm>
          <a:prstGeom prst="wedgeRectCallout">
            <a:avLst>
              <a:gd name="adj1" fmla="val -34347"/>
              <a:gd name="adj2" fmla="val 81731"/>
            </a:avLst>
          </a:prstGeom>
          <a:solidFill>
            <a:srgbClr val="111B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Hello</a:t>
            </a:r>
          </a:p>
        </p:txBody>
      </p:sp>
      <p:pic>
        <p:nvPicPr>
          <p:cNvPr id="12" name="Picture 11">
            <a:extLst>
              <a:ext uri="{FF2B5EF4-FFF2-40B4-BE49-F238E27FC236}">
                <a16:creationId xmlns:a16="http://schemas.microsoft.com/office/drawing/2014/main" id="{6C3538A2-D214-42A6-ADA6-55E79312033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434634" y="5957935"/>
            <a:ext cx="6995975" cy="4356700"/>
          </a:xfrm>
          <a:prstGeom prst="rect">
            <a:avLst/>
          </a:prstGeom>
        </p:spPr>
      </p:pic>
      <p:sp>
        <p:nvSpPr>
          <p:cNvPr id="13" name="Speech Bubble: Rectangle 12">
            <a:extLst>
              <a:ext uri="{FF2B5EF4-FFF2-40B4-BE49-F238E27FC236}">
                <a16:creationId xmlns:a16="http://schemas.microsoft.com/office/drawing/2014/main" id="{2BCEDCE9-CF75-4ADE-8D9D-ACF77553EEAD}"/>
              </a:ext>
            </a:extLst>
          </p:cNvPr>
          <p:cNvSpPr/>
          <p:nvPr/>
        </p:nvSpPr>
        <p:spPr>
          <a:xfrm>
            <a:off x="1591164" y="6961269"/>
            <a:ext cx="3007164" cy="1056571"/>
          </a:xfrm>
          <a:prstGeom prst="wedgeRectCallout">
            <a:avLst>
              <a:gd name="adj1" fmla="val -34347"/>
              <a:gd name="adj2" fmla="val 81731"/>
            </a:avLst>
          </a:prstGeom>
          <a:solidFill>
            <a:srgbClr val="7F86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Hi</a:t>
            </a:r>
          </a:p>
        </p:txBody>
      </p:sp>
      <p:sp>
        <p:nvSpPr>
          <p:cNvPr id="14" name="Rectangle 13">
            <a:extLst>
              <a:ext uri="{FF2B5EF4-FFF2-40B4-BE49-F238E27FC236}">
                <a16:creationId xmlns:a16="http://schemas.microsoft.com/office/drawing/2014/main" id="{CF3F2E95-D802-430E-A3EF-9977446AC207}"/>
              </a:ext>
            </a:extLst>
          </p:cNvPr>
          <p:cNvSpPr/>
          <p:nvPr/>
        </p:nvSpPr>
        <p:spPr>
          <a:xfrm>
            <a:off x="13938612"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1</a:t>
            </a:r>
          </a:p>
        </p:txBody>
      </p:sp>
      <p:sp>
        <p:nvSpPr>
          <p:cNvPr id="15" name="Rectangle 14">
            <a:extLst>
              <a:ext uri="{FF2B5EF4-FFF2-40B4-BE49-F238E27FC236}">
                <a16:creationId xmlns:a16="http://schemas.microsoft.com/office/drawing/2014/main" id="{0FFF63AF-782A-404A-97CC-4344B61369D2}"/>
              </a:ext>
            </a:extLst>
          </p:cNvPr>
          <p:cNvSpPr/>
          <p:nvPr/>
        </p:nvSpPr>
        <p:spPr>
          <a:xfrm>
            <a:off x="16434634"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2</a:t>
            </a:r>
          </a:p>
        </p:txBody>
      </p:sp>
      <p:sp>
        <p:nvSpPr>
          <p:cNvPr id="18" name="Rectangle 17">
            <a:extLst>
              <a:ext uri="{FF2B5EF4-FFF2-40B4-BE49-F238E27FC236}">
                <a16:creationId xmlns:a16="http://schemas.microsoft.com/office/drawing/2014/main" id="{6693DD0F-3F77-4AB0-85EB-5B86868A1EE2}"/>
              </a:ext>
            </a:extLst>
          </p:cNvPr>
          <p:cNvSpPr/>
          <p:nvPr/>
        </p:nvSpPr>
        <p:spPr>
          <a:xfrm>
            <a:off x="21398740" y="1027034"/>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 Page 3</a:t>
            </a:r>
          </a:p>
        </p:txBody>
      </p:sp>
      <p:sp>
        <p:nvSpPr>
          <p:cNvPr id="19" name="Rectangle 18">
            <a:extLst>
              <a:ext uri="{FF2B5EF4-FFF2-40B4-BE49-F238E27FC236}">
                <a16:creationId xmlns:a16="http://schemas.microsoft.com/office/drawing/2014/main" id="{C9E6DCB6-7074-404F-9968-D4CEE57EA9D7}"/>
              </a:ext>
            </a:extLst>
          </p:cNvPr>
          <p:cNvSpPr/>
          <p:nvPr/>
        </p:nvSpPr>
        <p:spPr>
          <a:xfrm>
            <a:off x="8974505" y="5917297"/>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1</a:t>
            </a:r>
          </a:p>
        </p:txBody>
      </p:sp>
      <p:sp>
        <p:nvSpPr>
          <p:cNvPr id="20" name="Rectangle 19">
            <a:extLst>
              <a:ext uri="{FF2B5EF4-FFF2-40B4-BE49-F238E27FC236}">
                <a16:creationId xmlns:a16="http://schemas.microsoft.com/office/drawing/2014/main" id="{D846EE24-00E0-4ED8-8D92-0822D1859C30}"/>
              </a:ext>
            </a:extLst>
          </p:cNvPr>
          <p:cNvSpPr/>
          <p:nvPr/>
        </p:nvSpPr>
        <p:spPr>
          <a:xfrm>
            <a:off x="13938612" y="5917297"/>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3</a:t>
            </a:r>
          </a:p>
        </p:txBody>
      </p:sp>
      <p:sp>
        <p:nvSpPr>
          <p:cNvPr id="21" name="Rectangle 20">
            <a:extLst>
              <a:ext uri="{FF2B5EF4-FFF2-40B4-BE49-F238E27FC236}">
                <a16:creationId xmlns:a16="http://schemas.microsoft.com/office/drawing/2014/main" id="{C35FCA2F-13A4-48FA-8D87-52BCA8776A1D}"/>
              </a:ext>
            </a:extLst>
          </p:cNvPr>
          <p:cNvSpPr/>
          <p:nvPr/>
        </p:nvSpPr>
        <p:spPr>
          <a:xfrm>
            <a:off x="16419667" y="5918311"/>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1</a:t>
            </a:r>
          </a:p>
        </p:txBody>
      </p:sp>
      <p:sp>
        <p:nvSpPr>
          <p:cNvPr id="22" name="Rectangle 21">
            <a:extLst>
              <a:ext uri="{FF2B5EF4-FFF2-40B4-BE49-F238E27FC236}">
                <a16:creationId xmlns:a16="http://schemas.microsoft.com/office/drawing/2014/main" id="{044208AE-4CED-45F2-8285-2A3E6EF1D3C8}"/>
              </a:ext>
            </a:extLst>
          </p:cNvPr>
          <p:cNvSpPr/>
          <p:nvPr/>
        </p:nvSpPr>
        <p:spPr>
          <a:xfrm>
            <a:off x="21383773" y="5957935"/>
            <a:ext cx="2031868" cy="68353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gn="ctr">
              <a:lnSpc>
                <a:spcPct val="107000"/>
              </a:lnSpc>
              <a:spcAft>
                <a:spcPts val="1600"/>
              </a:spcAft>
            </a:pPr>
            <a:r>
              <a:rPr lang="en-US" sz="3200" dirty="0">
                <a:ea typeface="Times New Roman" panose="02020603050405020304" pitchFamily="18" charset="0"/>
                <a:cs typeface="Times New Roman" panose="02020603050405020304" pitchFamily="18" charset="0"/>
              </a:rPr>
              <a:t>Page 3</a:t>
            </a:r>
          </a:p>
        </p:txBody>
      </p:sp>
      <p:sp>
        <p:nvSpPr>
          <p:cNvPr id="23" name="TextBox 22">
            <a:extLst>
              <a:ext uri="{FF2B5EF4-FFF2-40B4-BE49-F238E27FC236}">
                <a16:creationId xmlns:a16="http://schemas.microsoft.com/office/drawing/2014/main" id="{1D1E8634-FBCE-49D5-84A0-5A0145B5C780}"/>
              </a:ext>
            </a:extLst>
          </p:cNvPr>
          <p:cNvSpPr txBox="1"/>
          <p:nvPr/>
        </p:nvSpPr>
        <p:spPr>
          <a:xfrm rot="18497930">
            <a:off x="9357550" y="3109209"/>
            <a:ext cx="3062480" cy="646331"/>
          </a:xfrm>
          <a:prstGeom prst="rect">
            <a:avLst/>
          </a:prstGeom>
          <a:noFill/>
        </p:spPr>
        <p:txBody>
          <a:bodyPr wrap="square" rtlCol="0">
            <a:spAutoFit/>
          </a:bodyPr>
          <a:lstStyle/>
          <a:p>
            <a:r>
              <a:rPr lang="en-US" sz="3600" dirty="0" err="1"/>
              <a:t>sms.db-wal</a:t>
            </a:r>
            <a:endParaRPr lang="en-US" sz="3600" dirty="0"/>
          </a:p>
        </p:txBody>
      </p:sp>
      <p:sp>
        <p:nvSpPr>
          <p:cNvPr id="24" name="Rectangle 23">
            <a:extLst>
              <a:ext uri="{FF2B5EF4-FFF2-40B4-BE49-F238E27FC236}">
                <a16:creationId xmlns:a16="http://schemas.microsoft.com/office/drawing/2014/main" id="{FBDD3882-50EE-4A63-B473-324FA859674F}"/>
              </a:ext>
            </a:extLst>
          </p:cNvPr>
          <p:cNvSpPr/>
          <p:nvPr/>
        </p:nvSpPr>
        <p:spPr>
          <a:xfrm>
            <a:off x="16730038" y="1500041"/>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 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No Records Yet</a:t>
            </a:r>
          </a:p>
        </p:txBody>
      </p:sp>
      <p:sp>
        <p:nvSpPr>
          <p:cNvPr id="25" name="Rectangle 24">
            <a:extLst>
              <a:ext uri="{FF2B5EF4-FFF2-40B4-BE49-F238E27FC236}">
                <a16:creationId xmlns:a16="http://schemas.microsoft.com/office/drawing/2014/main" id="{B3F8D62C-235E-42F1-8F29-0B53A4547A9D}"/>
              </a:ext>
            </a:extLst>
          </p:cNvPr>
          <p:cNvSpPr/>
          <p:nvPr/>
        </p:nvSpPr>
        <p:spPr>
          <a:xfrm>
            <a:off x="12947176" y="1710569"/>
            <a:ext cx="2759162" cy="31523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SQLite format 3 – Main Header</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0 changes</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3 pages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Table Structures</a:t>
            </a:r>
          </a:p>
        </p:txBody>
      </p:sp>
      <p:sp>
        <p:nvSpPr>
          <p:cNvPr id="26" name="Rectangle 25">
            <a:extLst>
              <a:ext uri="{FF2B5EF4-FFF2-40B4-BE49-F238E27FC236}">
                <a16:creationId xmlns:a16="http://schemas.microsoft.com/office/drawing/2014/main" id="{0FA3DB73-B8A7-48A6-AAED-2BCAD9174536}"/>
              </a:ext>
            </a:extLst>
          </p:cNvPr>
          <p:cNvSpPr/>
          <p:nvPr/>
        </p:nvSpPr>
        <p:spPr>
          <a:xfrm>
            <a:off x="20072839" y="1500041"/>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No Records Yet</a:t>
            </a:r>
          </a:p>
        </p:txBody>
      </p:sp>
      <p:sp>
        <p:nvSpPr>
          <p:cNvPr id="27" name="Rectangle 26">
            <a:extLst>
              <a:ext uri="{FF2B5EF4-FFF2-40B4-BE49-F238E27FC236}">
                <a16:creationId xmlns:a16="http://schemas.microsoft.com/office/drawing/2014/main" id="{D160E89A-ACA4-4F2C-A803-51A296EFAB6F}"/>
              </a:ext>
            </a:extLst>
          </p:cNvPr>
          <p:cNvSpPr/>
          <p:nvPr/>
        </p:nvSpPr>
        <p:spPr>
          <a:xfrm>
            <a:off x="9328362" y="6842537"/>
            <a:ext cx="2759162" cy="31523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SQLite format 3 – Main Header</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1 change</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3 pages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Table Structures</a:t>
            </a:r>
          </a:p>
        </p:txBody>
      </p:sp>
      <p:sp>
        <p:nvSpPr>
          <p:cNvPr id="28" name="Rectangle 27">
            <a:extLst>
              <a:ext uri="{FF2B5EF4-FFF2-40B4-BE49-F238E27FC236}">
                <a16:creationId xmlns:a16="http://schemas.microsoft.com/office/drawing/2014/main" id="{2A0DFB7D-A49F-4F0C-B63F-7C203BAD03C6}"/>
              </a:ext>
            </a:extLst>
          </p:cNvPr>
          <p:cNvSpPr/>
          <p:nvPr/>
        </p:nvSpPr>
        <p:spPr>
          <a:xfrm>
            <a:off x="12714232" y="6573277"/>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Record 1 (Hello)</a:t>
            </a:r>
          </a:p>
        </p:txBody>
      </p:sp>
      <p:sp>
        <p:nvSpPr>
          <p:cNvPr id="29" name="Rectangle 28">
            <a:extLst>
              <a:ext uri="{FF2B5EF4-FFF2-40B4-BE49-F238E27FC236}">
                <a16:creationId xmlns:a16="http://schemas.microsoft.com/office/drawing/2014/main" id="{A21DDD1C-A61D-401A-BAA8-358A2E9F7B42}"/>
              </a:ext>
            </a:extLst>
          </p:cNvPr>
          <p:cNvSpPr/>
          <p:nvPr/>
        </p:nvSpPr>
        <p:spPr>
          <a:xfrm>
            <a:off x="16665226" y="6842537"/>
            <a:ext cx="2759162" cy="315239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SQLite format 3 – Main Header</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2 changes</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3 pages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 </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Table Structures</a:t>
            </a:r>
          </a:p>
        </p:txBody>
      </p:sp>
      <p:sp>
        <p:nvSpPr>
          <p:cNvPr id="30" name="Rectangle 29">
            <a:extLst>
              <a:ext uri="{FF2B5EF4-FFF2-40B4-BE49-F238E27FC236}">
                <a16:creationId xmlns:a16="http://schemas.microsoft.com/office/drawing/2014/main" id="{31D3383E-9692-4165-9E1E-748915A6B0C4}"/>
              </a:ext>
            </a:extLst>
          </p:cNvPr>
          <p:cNvSpPr/>
          <p:nvPr/>
        </p:nvSpPr>
        <p:spPr>
          <a:xfrm>
            <a:off x="20093157" y="6573277"/>
            <a:ext cx="2629537" cy="357344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182868" tIns="91434" rIns="182868" bIns="91434" numCol="1" spcCol="0" rtlCol="0" fromWordArt="0" anchor="ctr" anchorCtr="0" forceAA="0" compatLnSpc="1">
            <a:prstTxWarp prst="textNoShape">
              <a:avLst/>
            </a:prstTxWarp>
            <a:noAutofit/>
          </a:bodyPr>
          <a:lstStyle/>
          <a:p>
            <a:pPr>
              <a:lnSpc>
                <a:spcPct val="107000"/>
              </a:lnSpc>
              <a:spcAft>
                <a:spcPts val="1600"/>
              </a:spcAft>
            </a:pPr>
            <a:r>
              <a:rPr lang="en-US" sz="2400" dirty="0">
                <a:ea typeface="Times New Roman" panose="02020603050405020304" pitchFamily="18" charset="0"/>
                <a:cs typeface="Times New Roman" panose="02020603050405020304" pitchFamily="18" charset="0"/>
              </a:rPr>
              <a:t>Leaf Page</a:t>
            </a: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endParaRPr lang="en-US" sz="2400" dirty="0">
              <a:ea typeface="Times New Roman" panose="02020603050405020304" pitchFamily="18" charset="0"/>
              <a:cs typeface="Times New Roman" panose="02020603050405020304" pitchFamily="18" charset="0"/>
            </a:endParaRPr>
          </a:p>
          <a:p>
            <a:pPr>
              <a:lnSpc>
                <a:spcPct val="107000"/>
              </a:lnSpc>
              <a:spcAft>
                <a:spcPts val="1600"/>
              </a:spcAft>
            </a:pPr>
            <a:r>
              <a:rPr lang="en-US" sz="2400" dirty="0">
                <a:ea typeface="Times New Roman" panose="02020603050405020304" pitchFamily="18" charset="0"/>
                <a:cs typeface="Times New Roman" panose="02020603050405020304" pitchFamily="18" charset="0"/>
              </a:rPr>
              <a:t>Record 2 (Hi)</a:t>
            </a:r>
          </a:p>
          <a:p>
            <a:pPr>
              <a:lnSpc>
                <a:spcPct val="107000"/>
              </a:lnSpc>
              <a:spcAft>
                <a:spcPts val="1600"/>
              </a:spcAft>
            </a:pPr>
            <a:r>
              <a:rPr lang="en-US" sz="2400" dirty="0">
                <a:ea typeface="Times New Roman" panose="02020603050405020304" pitchFamily="18" charset="0"/>
                <a:cs typeface="Times New Roman" panose="02020603050405020304" pitchFamily="18" charset="0"/>
              </a:rPr>
              <a:t>Record 1 (Hello)</a:t>
            </a:r>
          </a:p>
        </p:txBody>
      </p:sp>
      <p:sp>
        <p:nvSpPr>
          <p:cNvPr id="7" name="Rectangle 6">
            <a:extLst>
              <a:ext uri="{FF2B5EF4-FFF2-40B4-BE49-F238E27FC236}">
                <a16:creationId xmlns:a16="http://schemas.microsoft.com/office/drawing/2014/main" id="{0899A42C-F1D8-4D86-898B-8A34B2FB4000}"/>
              </a:ext>
            </a:extLst>
          </p:cNvPr>
          <p:cNvSpPr/>
          <p:nvPr/>
        </p:nvSpPr>
        <p:spPr>
          <a:xfrm>
            <a:off x="16553308" y="5917297"/>
            <a:ext cx="3271307" cy="4397338"/>
          </a:xfrm>
          <a:prstGeom prst="rect">
            <a:avLst/>
          </a:prstGeom>
          <a:noFill/>
          <a:ln w="38100">
            <a:solidFill>
              <a:srgbClr val="4F36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1" name="Rectangle 30">
            <a:extLst>
              <a:ext uri="{FF2B5EF4-FFF2-40B4-BE49-F238E27FC236}">
                <a16:creationId xmlns:a16="http://schemas.microsoft.com/office/drawing/2014/main" id="{E53E0B50-A1C5-4005-ABA9-DBBAFFCC565A}"/>
              </a:ext>
            </a:extLst>
          </p:cNvPr>
          <p:cNvSpPr/>
          <p:nvPr/>
        </p:nvSpPr>
        <p:spPr>
          <a:xfrm>
            <a:off x="16521096" y="986396"/>
            <a:ext cx="3271307" cy="4397338"/>
          </a:xfrm>
          <a:prstGeom prst="rect">
            <a:avLst/>
          </a:prstGeom>
          <a:noFill/>
          <a:ln w="38100">
            <a:solidFill>
              <a:srgbClr val="4F36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2" name="Rectangle 31">
            <a:extLst>
              <a:ext uri="{FF2B5EF4-FFF2-40B4-BE49-F238E27FC236}">
                <a16:creationId xmlns:a16="http://schemas.microsoft.com/office/drawing/2014/main" id="{AB2B0519-149D-4339-AAF3-E72CB2A38C6C}"/>
              </a:ext>
            </a:extLst>
          </p:cNvPr>
          <p:cNvSpPr/>
          <p:nvPr/>
        </p:nvSpPr>
        <p:spPr>
          <a:xfrm>
            <a:off x="19960234" y="5917297"/>
            <a:ext cx="3271307" cy="4397338"/>
          </a:xfrm>
          <a:prstGeom prst="rect">
            <a:avLst/>
          </a:prstGeom>
          <a:noFill/>
          <a:ln w="38100">
            <a:solidFill>
              <a:srgbClr val="4F36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Tree>
    <p:extLst>
      <p:ext uri="{BB962C8B-B14F-4D97-AF65-F5344CB8AC3E}">
        <p14:creationId xmlns:p14="http://schemas.microsoft.com/office/powerpoint/2010/main" val="267171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WAL book.png">
            <a:extLst>
              <a:ext uri="{FF2B5EF4-FFF2-40B4-BE49-F238E27FC236}">
                <a16:creationId xmlns:a16="http://schemas.microsoft.com/office/drawing/2014/main" id="{947F95DB-9976-4C08-97D3-30071C02864C}"/>
              </a:ext>
            </a:extLst>
          </p:cNvPr>
          <p:cNvPicPr/>
          <p:nvPr/>
        </p:nvPicPr>
        <p:blipFill>
          <a:blip r:embed="rId3" cstate="print"/>
          <a:stretch>
            <a:fillRect/>
          </a:stretch>
        </p:blipFill>
        <p:spPr bwMode="auto">
          <a:xfrm>
            <a:off x="3522750" y="2173560"/>
            <a:ext cx="4256788" cy="5888744"/>
          </a:xfrm>
          <a:prstGeom prst="rect">
            <a:avLst/>
          </a:prstGeom>
          <a:extLst/>
        </p:spPr>
      </p:pic>
      <p:pic>
        <p:nvPicPr>
          <p:cNvPr id="4" name="Picture 3">
            <a:extLst>
              <a:ext uri="{FF2B5EF4-FFF2-40B4-BE49-F238E27FC236}">
                <a16:creationId xmlns:a16="http://schemas.microsoft.com/office/drawing/2014/main" id="{4E505120-4340-4931-9075-99BB4A2BD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4686" y="2345405"/>
            <a:ext cx="4512595" cy="4512595"/>
          </a:xfrm>
          <a:prstGeom prst="rect">
            <a:avLst/>
          </a:prstGeom>
        </p:spPr>
      </p:pic>
      <p:cxnSp>
        <p:nvCxnSpPr>
          <p:cNvPr id="32" name="Connector: Elbow 31">
            <a:extLst>
              <a:ext uri="{FF2B5EF4-FFF2-40B4-BE49-F238E27FC236}">
                <a16:creationId xmlns:a16="http://schemas.microsoft.com/office/drawing/2014/main" id="{6463F2FC-F1BE-460F-A653-E860E06FBD0D}"/>
              </a:ext>
            </a:extLst>
          </p:cNvPr>
          <p:cNvCxnSpPr>
            <a:cxnSpLocks/>
            <a:stCxn id="6" idx="1"/>
            <a:endCxn id="2" idx="2"/>
          </p:cNvCxnSpPr>
          <p:nvPr/>
        </p:nvCxnSpPr>
        <p:spPr>
          <a:xfrm rot="10800000">
            <a:off x="5651144" y="8062304"/>
            <a:ext cx="3989868" cy="1406566"/>
          </a:xfrm>
          <a:prstGeom prst="bentConnector2">
            <a:avLst/>
          </a:prstGeom>
          <a:ln w="50800">
            <a:tailEnd type="arrow" w="lg" len="lg"/>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339E251-FBC2-4503-A273-E1541A4BB97B}"/>
              </a:ext>
            </a:extLst>
          </p:cNvPr>
          <p:cNvCxnSpPr>
            <a:cxnSpLocks/>
            <a:stCxn id="2" idx="0"/>
            <a:endCxn id="4" idx="0"/>
          </p:cNvCxnSpPr>
          <p:nvPr/>
        </p:nvCxnSpPr>
        <p:spPr>
          <a:xfrm rot="16200000" flipH="1">
            <a:off x="12130141" y="-4305438"/>
            <a:ext cx="171845" cy="13129840"/>
          </a:xfrm>
          <a:prstGeom prst="bentConnector3">
            <a:avLst>
              <a:gd name="adj1" fmla="val -905849"/>
            </a:avLst>
          </a:prstGeom>
          <a:ln w="50800">
            <a:tailEnd type="arrow" w="lg" len="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90C0B653-7A65-44BF-9E8D-129B768B7ABF}"/>
              </a:ext>
            </a:extLst>
          </p:cNvPr>
          <p:cNvGrpSpPr/>
          <p:nvPr/>
        </p:nvGrpSpPr>
        <p:grpSpPr>
          <a:xfrm>
            <a:off x="9641012" y="6679190"/>
            <a:ext cx="5579360" cy="5579360"/>
            <a:chOff x="9641012" y="6679190"/>
            <a:chExt cx="5579360" cy="5579360"/>
          </a:xfrm>
        </p:grpSpPr>
        <p:pic>
          <p:nvPicPr>
            <p:cNvPr id="6" name="Picture 5">
              <a:extLst>
                <a:ext uri="{FF2B5EF4-FFF2-40B4-BE49-F238E27FC236}">
                  <a16:creationId xmlns:a16="http://schemas.microsoft.com/office/drawing/2014/main" id="{2566A36E-E05D-4780-AAD7-5DAEBB669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1012" y="6679190"/>
              <a:ext cx="5579360" cy="5579360"/>
            </a:xfrm>
            <a:prstGeom prst="rect">
              <a:avLst/>
            </a:prstGeom>
          </p:spPr>
        </p:pic>
        <p:sp>
          <p:nvSpPr>
            <p:cNvPr id="43" name="TextBox 42">
              <a:extLst>
                <a:ext uri="{FF2B5EF4-FFF2-40B4-BE49-F238E27FC236}">
                  <a16:creationId xmlns:a16="http://schemas.microsoft.com/office/drawing/2014/main" id="{E1AE8674-432A-48BF-81FA-8D8302B4C896}"/>
                </a:ext>
              </a:extLst>
            </p:cNvPr>
            <p:cNvSpPr txBox="1"/>
            <p:nvPr/>
          </p:nvSpPr>
          <p:spPr>
            <a:xfrm>
              <a:off x="11314991" y="9360015"/>
              <a:ext cx="3206327" cy="707886"/>
            </a:xfrm>
            <a:prstGeom prst="rect">
              <a:avLst/>
            </a:prstGeom>
            <a:noFill/>
          </p:spPr>
          <p:txBody>
            <a:bodyPr wrap="none" rtlCol="0">
              <a:spAutoFit/>
            </a:bodyPr>
            <a:lstStyle/>
            <a:p>
              <a:pPr algn="l"/>
              <a:r>
                <a:rPr lang="en-US" sz="4000" b="1" dirty="0" err="1"/>
                <a:t>sms.db-shm</a:t>
              </a:r>
              <a:endParaRPr lang="en-US" sz="4000" b="1" dirty="0"/>
            </a:p>
          </p:txBody>
        </p:sp>
      </p:grpSp>
      <p:sp>
        <p:nvSpPr>
          <p:cNvPr id="44" name="TextBox 43">
            <a:extLst>
              <a:ext uri="{FF2B5EF4-FFF2-40B4-BE49-F238E27FC236}">
                <a16:creationId xmlns:a16="http://schemas.microsoft.com/office/drawing/2014/main" id="{18B386EE-395D-42D5-8EB9-52ECB6296139}"/>
              </a:ext>
            </a:extLst>
          </p:cNvPr>
          <p:cNvSpPr txBox="1"/>
          <p:nvPr/>
        </p:nvSpPr>
        <p:spPr>
          <a:xfrm>
            <a:off x="18048676" y="4763989"/>
            <a:ext cx="1980029" cy="707886"/>
          </a:xfrm>
          <a:prstGeom prst="rect">
            <a:avLst/>
          </a:prstGeom>
          <a:noFill/>
        </p:spPr>
        <p:txBody>
          <a:bodyPr wrap="none" rtlCol="0">
            <a:spAutoFit/>
          </a:bodyPr>
          <a:lstStyle/>
          <a:p>
            <a:pPr algn="l"/>
            <a:r>
              <a:rPr lang="en-US" sz="4000" b="1" dirty="0" err="1"/>
              <a:t>sms.db</a:t>
            </a:r>
            <a:endParaRPr lang="en-US" sz="4000" b="1" dirty="0"/>
          </a:p>
        </p:txBody>
      </p:sp>
    </p:spTree>
    <p:extLst>
      <p:ext uri="{BB962C8B-B14F-4D97-AF65-F5344CB8AC3E}">
        <p14:creationId xmlns:p14="http://schemas.microsoft.com/office/powerpoint/2010/main" val="345937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FFFF-980A-4AB6-9EBF-D284655272BA}"/>
              </a:ext>
            </a:extLst>
          </p:cNvPr>
          <p:cNvSpPr>
            <a:spLocks noGrp="1"/>
          </p:cNvSpPr>
          <p:nvPr>
            <p:ph type="title"/>
          </p:nvPr>
        </p:nvSpPr>
        <p:spPr/>
        <p:txBody>
          <a:bodyPr/>
          <a:lstStyle/>
          <a:p>
            <a:r>
              <a:rPr lang="en-US" dirty="0"/>
              <a:t>The WAL File - Header</a:t>
            </a:r>
          </a:p>
        </p:txBody>
      </p:sp>
      <p:sp>
        <p:nvSpPr>
          <p:cNvPr id="3" name="Content Placeholder 2">
            <a:extLst>
              <a:ext uri="{FF2B5EF4-FFF2-40B4-BE49-F238E27FC236}">
                <a16:creationId xmlns:a16="http://schemas.microsoft.com/office/drawing/2014/main" id="{FB08B965-EEE7-453D-B806-2086978AE2E6}"/>
              </a:ext>
            </a:extLst>
          </p:cNvPr>
          <p:cNvSpPr>
            <a:spLocks noGrp="1"/>
          </p:cNvSpPr>
          <p:nvPr>
            <p:ph sz="quarter" idx="10"/>
          </p:nvPr>
        </p:nvSpPr>
        <p:spPr/>
        <p:txBody>
          <a:bodyPr/>
          <a:lstStyle/>
          <a:p>
            <a:r>
              <a:rPr lang="en-US" dirty="0"/>
              <a:t>32 byte header</a:t>
            </a:r>
          </a:p>
          <a:p>
            <a:pPr lvl="1"/>
            <a:r>
              <a:rPr lang="en-US" dirty="0"/>
              <a:t>Header offset 8</a:t>
            </a:r>
          </a:p>
          <a:p>
            <a:pPr lvl="2"/>
            <a:r>
              <a:rPr lang="en-US" dirty="0"/>
              <a:t>4 bytes indicate the size of the pages in the database (read big Endian)</a:t>
            </a:r>
          </a:p>
          <a:p>
            <a:pPr lvl="3"/>
            <a:r>
              <a:rPr lang="en-US" dirty="0"/>
              <a:t>i.e. 0x/00001000 equates to 4096 bytes</a:t>
            </a:r>
          </a:p>
        </p:txBody>
      </p:sp>
      <p:grpSp>
        <p:nvGrpSpPr>
          <p:cNvPr id="4" name="Group 3">
            <a:extLst>
              <a:ext uri="{FF2B5EF4-FFF2-40B4-BE49-F238E27FC236}">
                <a16:creationId xmlns:a16="http://schemas.microsoft.com/office/drawing/2014/main" id="{97255EBD-270D-45AA-992B-4BB97AF9CFB2}"/>
              </a:ext>
            </a:extLst>
          </p:cNvPr>
          <p:cNvGrpSpPr/>
          <p:nvPr/>
        </p:nvGrpSpPr>
        <p:grpSpPr>
          <a:xfrm>
            <a:off x="10015342" y="5789157"/>
            <a:ext cx="13802600" cy="4802868"/>
            <a:chOff x="5682829" y="2285999"/>
            <a:chExt cx="14183614" cy="4759325"/>
          </a:xfrm>
        </p:grpSpPr>
        <p:pic>
          <p:nvPicPr>
            <p:cNvPr id="5" name="Picture 4">
              <a:extLst>
                <a:ext uri="{FF2B5EF4-FFF2-40B4-BE49-F238E27FC236}">
                  <a16:creationId xmlns:a16="http://schemas.microsoft.com/office/drawing/2014/main" id="{441E649B-C449-4549-AF33-9F6FD11B8A36}"/>
                </a:ext>
              </a:extLst>
            </p:cNvPr>
            <p:cNvPicPr>
              <a:picLocks noChangeAspect="1"/>
            </p:cNvPicPr>
            <p:nvPr/>
          </p:nvPicPr>
          <p:blipFill rotWithShape="1">
            <a:blip r:embed="rId3"/>
            <a:srcRect t="10799" r="45094" b="54857"/>
            <a:stretch/>
          </p:blipFill>
          <p:spPr>
            <a:xfrm>
              <a:off x="5682829" y="2285999"/>
              <a:ext cx="14183614" cy="4759325"/>
            </a:xfrm>
            <a:prstGeom prst="rect">
              <a:avLst/>
            </a:prstGeom>
          </p:spPr>
        </p:pic>
        <p:sp>
          <p:nvSpPr>
            <p:cNvPr id="6" name="Rectangle 5">
              <a:extLst>
                <a:ext uri="{FF2B5EF4-FFF2-40B4-BE49-F238E27FC236}">
                  <a16:creationId xmlns:a16="http://schemas.microsoft.com/office/drawing/2014/main" id="{133D20B2-4F94-40FB-9904-22E4A23B5D7D}"/>
                </a:ext>
              </a:extLst>
            </p:cNvPr>
            <p:cNvSpPr/>
            <p:nvPr/>
          </p:nvSpPr>
          <p:spPr>
            <a:xfrm>
              <a:off x="7673788" y="2778124"/>
              <a:ext cx="8552330" cy="645459"/>
            </a:xfrm>
            <a:prstGeom prst="rect">
              <a:avLst/>
            </a:prstGeom>
            <a:noFill/>
            <a:ln w="50800">
              <a:solidFill>
                <a:srgbClr val="7F86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7" name="Table 6">
            <a:extLst>
              <a:ext uri="{FF2B5EF4-FFF2-40B4-BE49-F238E27FC236}">
                <a16:creationId xmlns:a16="http://schemas.microsoft.com/office/drawing/2014/main" id="{44E50AAF-126E-43B9-B1A2-6D5290083568}"/>
              </a:ext>
            </a:extLst>
          </p:cNvPr>
          <p:cNvGraphicFramePr>
            <a:graphicFrameLocks noGrp="1"/>
          </p:cNvGraphicFramePr>
          <p:nvPr>
            <p:extLst>
              <p:ext uri="{D42A27DB-BD31-4B8C-83A1-F6EECF244321}">
                <p14:modId xmlns:p14="http://schemas.microsoft.com/office/powerpoint/2010/main" val="690494813"/>
              </p:ext>
            </p:extLst>
          </p:nvPr>
        </p:nvGraphicFramePr>
        <p:xfrm>
          <a:off x="781148" y="5789157"/>
          <a:ext cx="8821262" cy="5760720"/>
        </p:xfrm>
        <a:graphic>
          <a:graphicData uri="http://schemas.openxmlformats.org/drawingml/2006/table">
            <a:tbl>
              <a:tblPr firstRow="1" bandRow="1">
                <a:tableStyleId>{5C22544A-7EE6-4342-B048-85BDC9FD1C3A}</a:tableStyleId>
              </a:tblPr>
              <a:tblGrid>
                <a:gridCol w="1923408">
                  <a:extLst>
                    <a:ext uri="{9D8B030D-6E8A-4147-A177-3AD203B41FA5}">
                      <a16:colId xmlns:a16="http://schemas.microsoft.com/office/drawing/2014/main" val="2425522053"/>
                    </a:ext>
                  </a:extLst>
                </a:gridCol>
                <a:gridCol w="1713735">
                  <a:extLst>
                    <a:ext uri="{9D8B030D-6E8A-4147-A177-3AD203B41FA5}">
                      <a16:colId xmlns:a16="http://schemas.microsoft.com/office/drawing/2014/main" val="3345153010"/>
                    </a:ext>
                  </a:extLst>
                </a:gridCol>
                <a:gridCol w="5184119">
                  <a:extLst>
                    <a:ext uri="{9D8B030D-6E8A-4147-A177-3AD203B41FA5}">
                      <a16:colId xmlns:a16="http://schemas.microsoft.com/office/drawing/2014/main" val="2768395132"/>
                    </a:ext>
                  </a:extLst>
                </a:gridCol>
              </a:tblGrid>
              <a:tr h="370840">
                <a:tc>
                  <a:txBody>
                    <a:bodyPr/>
                    <a:lstStyle/>
                    <a:p>
                      <a:r>
                        <a:rPr lang="en-US" dirty="0"/>
                        <a:t>Offset</a:t>
                      </a:r>
                    </a:p>
                  </a:txBody>
                  <a:tcPr/>
                </a:tc>
                <a:tc>
                  <a:txBody>
                    <a:bodyPr/>
                    <a:lstStyle/>
                    <a:p>
                      <a:r>
                        <a:rPr lang="en-US" dirty="0"/>
                        <a:t>Length</a:t>
                      </a:r>
                    </a:p>
                  </a:txBody>
                  <a:tcPr/>
                </a:tc>
                <a:tc>
                  <a:txBody>
                    <a:bodyPr/>
                    <a:lstStyle/>
                    <a:p>
                      <a:r>
                        <a:rPr lang="en-US" dirty="0"/>
                        <a:t>Description</a:t>
                      </a:r>
                    </a:p>
                  </a:txBody>
                  <a:tcPr/>
                </a:tc>
                <a:extLst>
                  <a:ext uri="{0D108BD9-81ED-4DB2-BD59-A6C34878D82A}">
                    <a16:rowId xmlns:a16="http://schemas.microsoft.com/office/drawing/2014/main" val="3471862749"/>
                  </a:ext>
                </a:extLst>
              </a:tr>
              <a:tr h="370840">
                <a:tc>
                  <a:txBody>
                    <a:bodyPr/>
                    <a:lstStyle/>
                    <a:p>
                      <a:r>
                        <a:rPr lang="en-US" dirty="0"/>
                        <a:t>0</a:t>
                      </a:r>
                    </a:p>
                  </a:txBody>
                  <a:tcPr/>
                </a:tc>
                <a:tc>
                  <a:txBody>
                    <a:bodyPr/>
                    <a:lstStyle/>
                    <a:p>
                      <a:r>
                        <a:rPr lang="en-US" dirty="0"/>
                        <a:t>4</a:t>
                      </a:r>
                    </a:p>
                  </a:txBody>
                  <a:tcPr/>
                </a:tc>
                <a:tc>
                  <a:txBody>
                    <a:bodyPr/>
                    <a:lstStyle/>
                    <a:p>
                      <a:r>
                        <a:rPr lang="en-US" dirty="0"/>
                        <a:t>Magic #</a:t>
                      </a:r>
                    </a:p>
                  </a:txBody>
                  <a:tcPr/>
                </a:tc>
                <a:extLst>
                  <a:ext uri="{0D108BD9-81ED-4DB2-BD59-A6C34878D82A}">
                    <a16:rowId xmlns:a16="http://schemas.microsoft.com/office/drawing/2014/main" val="2208468625"/>
                  </a:ext>
                </a:extLst>
              </a:tr>
              <a:tr h="370840">
                <a:tc>
                  <a:txBody>
                    <a:bodyPr/>
                    <a:lstStyle/>
                    <a:p>
                      <a:r>
                        <a:rPr lang="en-US" dirty="0"/>
                        <a:t>4</a:t>
                      </a:r>
                    </a:p>
                  </a:txBody>
                  <a:tcPr/>
                </a:tc>
                <a:tc>
                  <a:txBody>
                    <a:bodyPr/>
                    <a:lstStyle/>
                    <a:p>
                      <a:r>
                        <a:rPr lang="en-US" dirty="0"/>
                        <a:t>4</a:t>
                      </a:r>
                    </a:p>
                  </a:txBody>
                  <a:tcPr/>
                </a:tc>
                <a:tc>
                  <a:txBody>
                    <a:bodyPr/>
                    <a:lstStyle/>
                    <a:p>
                      <a:r>
                        <a:rPr lang="en-US" dirty="0"/>
                        <a:t>File Format Version</a:t>
                      </a:r>
                    </a:p>
                  </a:txBody>
                  <a:tcPr/>
                </a:tc>
                <a:extLst>
                  <a:ext uri="{0D108BD9-81ED-4DB2-BD59-A6C34878D82A}">
                    <a16:rowId xmlns:a16="http://schemas.microsoft.com/office/drawing/2014/main" val="2922500896"/>
                  </a:ext>
                </a:extLst>
              </a:tr>
              <a:tr h="370840">
                <a:tc>
                  <a:txBody>
                    <a:bodyPr/>
                    <a:lstStyle/>
                    <a:p>
                      <a:r>
                        <a:rPr lang="en-US" dirty="0"/>
                        <a:t>8</a:t>
                      </a:r>
                    </a:p>
                  </a:txBody>
                  <a:tcPr/>
                </a:tc>
                <a:tc>
                  <a:txBody>
                    <a:bodyPr/>
                    <a:lstStyle/>
                    <a:p>
                      <a:r>
                        <a:rPr lang="en-US" dirty="0"/>
                        <a:t>4</a:t>
                      </a:r>
                    </a:p>
                  </a:txBody>
                  <a:tcPr/>
                </a:tc>
                <a:tc>
                  <a:txBody>
                    <a:bodyPr/>
                    <a:lstStyle/>
                    <a:p>
                      <a:r>
                        <a:rPr lang="en-US" dirty="0"/>
                        <a:t>Database Page Size</a:t>
                      </a:r>
                    </a:p>
                  </a:txBody>
                  <a:tcPr/>
                </a:tc>
                <a:extLst>
                  <a:ext uri="{0D108BD9-81ED-4DB2-BD59-A6C34878D82A}">
                    <a16:rowId xmlns:a16="http://schemas.microsoft.com/office/drawing/2014/main" val="3967794462"/>
                  </a:ext>
                </a:extLst>
              </a:tr>
              <a:tr h="370840">
                <a:tc>
                  <a:txBody>
                    <a:bodyPr/>
                    <a:lstStyle/>
                    <a:p>
                      <a:r>
                        <a:rPr lang="en-US" dirty="0"/>
                        <a:t>12</a:t>
                      </a:r>
                    </a:p>
                  </a:txBody>
                  <a:tcPr/>
                </a:tc>
                <a:tc>
                  <a:txBody>
                    <a:bodyPr/>
                    <a:lstStyle/>
                    <a:p>
                      <a:r>
                        <a:rPr lang="en-US" dirty="0"/>
                        <a:t>4</a:t>
                      </a:r>
                    </a:p>
                  </a:txBody>
                  <a:tcPr/>
                </a:tc>
                <a:tc>
                  <a:txBody>
                    <a:bodyPr/>
                    <a:lstStyle/>
                    <a:p>
                      <a:r>
                        <a:rPr lang="en-US" dirty="0"/>
                        <a:t>Checkpoint Seq Number</a:t>
                      </a:r>
                    </a:p>
                  </a:txBody>
                  <a:tcPr/>
                </a:tc>
                <a:extLst>
                  <a:ext uri="{0D108BD9-81ED-4DB2-BD59-A6C34878D82A}">
                    <a16:rowId xmlns:a16="http://schemas.microsoft.com/office/drawing/2014/main" val="2508824270"/>
                  </a:ext>
                </a:extLst>
              </a:tr>
              <a:tr h="370840">
                <a:tc>
                  <a:txBody>
                    <a:bodyPr/>
                    <a:lstStyle/>
                    <a:p>
                      <a:r>
                        <a:rPr lang="en-US" dirty="0"/>
                        <a:t>16</a:t>
                      </a:r>
                    </a:p>
                  </a:txBody>
                  <a:tcPr/>
                </a:tc>
                <a:tc>
                  <a:txBody>
                    <a:bodyPr/>
                    <a:lstStyle/>
                    <a:p>
                      <a:r>
                        <a:rPr lang="en-US" dirty="0"/>
                        <a:t>4</a:t>
                      </a:r>
                    </a:p>
                  </a:txBody>
                  <a:tcPr/>
                </a:tc>
                <a:tc>
                  <a:txBody>
                    <a:bodyPr/>
                    <a:lstStyle/>
                    <a:p>
                      <a:r>
                        <a:rPr lang="en-US" dirty="0"/>
                        <a:t>Salt 1</a:t>
                      </a:r>
                    </a:p>
                  </a:txBody>
                  <a:tcPr/>
                </a:tc>
                <a:extLst>
                  <a:ext uri="{0D108BD9-81ED-4DB2-BD59-A6C34878D82A}">
                    <a16:rowId xmlns:a16="http://schemas.microsoft.com/office/drawing/2014/main" val="3865276981"/>
                  </a:ext>
                </a:extLst>
              </a:tr>
              <a:tr h="370840">
                <a:tc>
                  <a:txBody>
                    <a:bodyPr/>
                    <a:lstStyle/>
                    <a:p>
                      <a:r>
                        <a:rPr lang="en-US" dirty="0"/>
                        <a:t>20</a:t>
                      </a:r>
                    </a:p>
                  </a:txBody>
                  <a:tcPr/>
                </a:tc>
                <a:tc>
                  <a:txBody>
                    <a:bodyPr/>
                    <a:lstStyle/>
                    <a:p>
                      <a:r>
                        <a:rPr lang="en-US" dirty="0"/>
                        <a:t>4</a:t>
                      </a:r>
                    </a:p>
                  </a:txBody>
                  <a:tcPr/>
                </a:tc>
                <a:tc>
                  <a:txBody>
                    <a:bodyPr/>
                    <a:lstStyle/>
                    <a:p>
                      <a:r>
                        <a:rPr lang="en-US" dirty="0"/>
                        <a:t>Salt 2</a:t>
                      </a:r>
                    </a:p>
                  </a:txBody>
                  <a:tcPr/>
                </a:tc>
                <a:extLst>
                  <a:ext uri="{0D108BD9-81ED-4DB2-BD59-A6C34878D82A}">
                    <a16:rowId xmlns:a16="http://schemas.microsoft.com/office/drawing/2014/main" val="2363871632"/>
                  </a:ext>
                </a:extLst>
              </a:tr>
              <a:tr h="370840">
                <a:tc>
                  <a:txBody>
                    <a:bodyPr/>
                    <a:lstStyle/>
                    <a:p>
                      <a:r>
                        <a:rPr lang="en-US" dirty="0"/>
                        <a:t>24</a:t>
                      </a:r>
                    </a:p>
                  </a:txBody>
                  <a:tcPr/>
                </a:tc>
                <a:tc>
                  <a:txBody>
                    <a:bodyPr/>
                    <a:lstStyle/>
                    <a:p>
                      <a:r>
                        <a:rPr lang="en-US" dirty="0"/>
                        <a:t>4</a:t>
                      </a:r>
                    </a:p>
                  </a:txBody>
                  <a:tcPr/>
                </a:tc>
                <a:tc>
                  <a:txBody>
                    <a:bodyPr/>
                    <a:lstStyle/>
                    <a:p>
                      <a:r>
                        <a:rPr lang="en-US" dirty="0"/>
                        <a:t>Checksum 1</a:t>
                      </a:r>
                    </a:p>
                  </a:txBody>
                  <a:tcPr/>
                </a:tc>
                <a:extLst>
                  <a:ext uri="{0D108BD9-81ED-4DB2-BD59-A6C34878D82A}">
                    <a16:rowId xmlns:a16="http://schemas.microsoft.com/office/drawing/2014/main" val="2687223626"/>
                  </a:ext>
                </a:extLst>
              </a:tr>
              <a:tr h="370840">
                <a:tc>
                  <a:txBody>
                    <a:bodyPr/>
                    <a:lstStyle/>
                    <a:p>
                      <a:r>
                        <a:rPr lang="en-US" dirty="0"/>
                        <a:t>28</a:t>
                      </a:r>
                    </a:p>
                  </a:txBody>
                  <a:tcPr/>
                </a:tc>
                <a:tc>
                  <a:txBody>
                    <a:bodyPr/>
                    <a:lstStyle/>
                    <a:p>
                      <a:r>
                        <a:rPr lang="en-US" dirty="0"/>
                        <a:t>4</a:t>
                      </a:r>
                    </a:p>
                  </a:txBody>
                  <a:tcPr/>
                </a:tc>
                <a:tc>
                  <a:txBody>
                    <a:bodyPr/>
                    <a:lstStyle/>
                    <a:p>
                      <a:r>
                        <a:rPr lang="en-US" dirty="0"/>
                        <a:t>Checksum 2</a:t>
                      </a:r>
                    </a:p>
                  </a:txBody>
                  <a:tcPr/>
                </a:tc>
                <a:extLst>
                  <a:ext uri="{0D108BD9-81ED-4DB2-BD59-A6C34878D82A}">
                    <a16:rowId xmlns:a16="http://schemas.microsoft.com/office/drawing/2014/main" val="1858806661"/>
                  </a:ext>
                </a:extLst>
              </a:tr>
            </a:tbl>
          </a:graphicData>
        </a:graphic>
      </p:graphicFrame>
      <p:sp>
        <p:nvSpPr>
          <p:cNvPr id="8" name="Rectangle 7">
            <a:extLst>
              <a:ext uri="{FF2B5EF4-FFF2-40B4-BE49-F238E27FC236}">
                <a16:creationId xmlns:a16="http://schemas.microsoft.com/office/drawing/2014/main" id="{BC1A5AF2-91D2-4E8F-BB45-F71A149F6C55}"/>
              </a:ext>
            </a:extLst>
          </p:cNvPr>
          <p:cNvSpPr/>
          <p:nvPr/>
        </p:nvSpPr>
        <p:spPr>
          <a:xfrm>
            <a:off x="16023771" y="6285784"/>
            <a:ext cx="2111829" cy="374494"/>
          </a:xfrm>
          <a:prstGeom prst="rect">
            <a:avLst/>
          </a:prstGeom>
          <a:noFill/>
          <a:ln w="50800">
            <a:solidFill>
              <a:srgbClr val="4F36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310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FD7E-596D-4522-A77E-C4CFCC0BE5A1}"/>
              </a:ext>
            </a:extLst>
          </p:cNvPr>
          <p:cNvSpPr>
            <a:spLocks noGrp="1"/>
          </p:cNvSpPr>
          <p:nvPr>
            <p:ph type="title"/>
          </p:nvPr>
        </p:nvSpPr>
        <p:spPr/>
        <p:txBody>
          <a:bodyPr/>
          <a:lstStyle/>
          <a:p>
            <a:r>
              <a:rPr lang="en-US" dirty="0"/>
              <a:t>What do WAL Pages Look Like?</a:t>
            </a:r>
          </a:p>
        </p:txBody>
      </p:sp>
      <p:sp>
        <p:nvSpPr>
          <p:cNvPr id="3" name="Content Placeholder 2">
            <a:extLst>
              <a:ext uri="{FF2B5EF4-FFF2-40B4-BE49-F238E27FC236}">
                <a16:creationId xmlns:a16="http://schemas.microsoft.com/office/drawing/2014/main" id="{00A588B1-3934-46CB-A023-9C2E1064F8B0}"/>
              </a:ext>
            </a:extLst>
          </p:cNvPr>
          <p:cNvSpPr>
            <a:spLocks noGrp="1"/>
          </p:cNvSpPr>
          <p:nvPr>
            <p:ph sz="quarter" idx="10"/>
          </p:nvPr>
        </p:nvSpPr>
        <p:spPr>
          <a:xfrm>
            <a:off x="1257301" y="2860675"/>
            <a:ext cx="10477500" cy="9471020"/>
          </a:xfrm>
        </p:spPr>
        <p:txBody>
          <a:bodyPr/>
          <a:lstStyle/>
          <a:p>
            <a:r>
              <a:rPr lang="en-US" dirty="0"/>
              <a:t>Exactly like the database pages they may eventually become</a:t>
            </a:r>
          </a:p>
          <a:p>
            <a:r>
              <a:rPr lang="en-US" dirty="0"/>
              <a:t>Except they are preceded by a 24 byte frame header</a:t>
            </a:r>
          </a:p>
          <a:p>
            <a:r>
              <a:rPr lang="en-US" dirty="0"/>
              <a:t>Offset 0 for 4 bytes provides the page number</a:t>
            </a:r>
          </a:p>
          <a:p>
            <a:endParaRPr lang="en-US" dirty="0"/>
          </a:p>
        </p:txBody>
      </p:sp>
      <p:graphicFrame>
        <p:nvGraphicFramePr>
          <p:cNvPr id="4" name="Content Placeholder 16">
            <a:extLst>
              <a:ext uri="{FF2B5EF4-FFF2-40B4-BE49-F238E27FC236}">
                <a16:creationId xmlns:a16="http://schemas.microsoft.com/office/drawing/2014/main" id="{D22AEF06-4F13-4128-8F2A-7E6C1B9B421A}"/>
              </a:ext>
            </a:extLst>
          </p:cNvPr>
          <p:cNvGraphicFramePr>
            <a:graphicFrameLocks/>
          </p:cNvGraphicFramePr>
          <p:nvPr>
            <p:extLst>
              <p:ext uri="{D42A27DB-BD31-4B8C-83A1-F6EECF244321}">
                <p14:modId xmlns:p14="http://schemas.microsoft.com/office/powerpoint/2010/main" val="746560697"/>
              </p:ext>
            </p:extLst>
          </p:nvPr>
        </p:nvGraphicFramePr>
        <p:xfrm>
          <a:off x="1449978" y="7176218"/>
          <a:ext cx="9544593" cy="4480560"/>
        </p:xfrm>
        <a:graphic>
          <a:graphicData uri="http://schemas.openxmlformats.org/drawingml/2006/table">
            <a:tbl>
              <a:tblPr firstRow="1" bandRow="1">
                <a:tableStyleId>{5C22544A-7EE6-4342-B048-85BDC9FD1C3A}</a:tableStyleId>
              </a:tblPr>
              <a:tblGrid>
                <a:gridCol w="1724255">
                  <a:extLst>
                    <a:ext uri="{9D8B030D-6E8A-4147-A177-3AD203B41FA5}">
                      <a16:colId xmlns:a16="http://schemas.microsoft.com/office/drawing/2014/main" val="1034977739"/>
                    </a:ext>
                  </a:extLst>
                </a:gridCol>
                <a:gridCol w="1894114">
                  <a:extLst>
                    <a:ext uri="{9D8B030D-6E8A-4147-A177-3AD203B41FA5}">
                      <a16:colId xmlns:a16="http://schemas.microsoft.com/office/drawing/2014/main" val="1741661898"/>
                    </a:ext>
                  </a:extLst>
                </a:gridCol>
                <a:gridCol w="5926224">
                  <a:extLst>
                    <a:ext uri="{9D8B030D-6E8A-4147-A177-3AD203B41FA5}">
                      <a16:colId xmlns:a16="http://schemas.microsoft.com/office/drawing/2014/main" val="2851593134"/>
                    </a:ext>
                  </a:extLst>
                </a:gridCol>
              </a:tblGrid>
              <a:tr h="433162">
                <a:tc>
                  <a:txBody>
                    <a:bodyPr/>
                    <a:lstStyle/>
                    <a:p>
                      <a:r>
                        <a:rPr lang="en-US" dirty="0"/>
                        <a:t>Offset</a:t>
                      </a:r>
                    </a:p>
                  </a:txBody>
                  <a:tcPr/>
                </a:tc>
                <a:tc>
                  <a:txBody>
                    <a:bodyPr/>
                    <a:lstStyle/>
                    <a:p>
                      <a:r>
                        <a:rPr lang="en-US" dirty="0"/>
                        <a:t>Length</a:t>
                      </a:r>
                    </a:p>
                  </a:txBody>
                  <a:tcPr/>
                </a:tc>
                <a:tc>
                  <a:txBody>
                    <a:bodyPr/>
                    <a:lstStyle/>
                    <a:p>
                      <a:r>
                        <a:rPr lang="en-US" dirty="0"/>
                        <a:t>Description</a:t>
                      </a:r>
                    </a:p>
                  </a:txBody>
                  <a:tcPr/>
                </a:tc>
                <a:extLst>
                  <a:ext uri="{0D108BD9-81ED-4DB2-BD59-A6C34878D82A}">
                    <a16:rowId xmlns:a16="http://schemas.microsoft.com/office/drawing/2014/main" val="3721580604"/>
                  </a:ext>
                </a:extLst>
              </a:tr>
              <a:tr h="433162">
                <a:tc>
                  <a:txBody>
                    <a:bodyPr/>
                    <a:lstStyle/>
                    <a:p>
                      <a:r>
                        <a:rPr lang="en-US" dirty="0"/>
                        <a:t>0</a:t>
                      </a:r>
                    </a:p>
                  </a:txBody>
                  <a:tcPr/>
                </a:tc>
                <a:tc>
                  <a:txBody>
                    <a:bodyPr/>
                    <a:lstStyle/>
                    <a:p>
                      <a:r>
                        <a:rPr lang="en-US" dirty="0"/>
                        <a:t>4</a:t>
                      </a:r>
                    </a:p>
                  </a:txBody>
                  <a:tcPr/>
                </a:tc>
                <a:tc>
                  <a:txBody>
                    <a:bodyPr/>
                    <a:lstStyle/>
                    <a:p>
                      <a:r>
                        <a:rPr lang="en-US" dirty="0"/>
                        <a:t>Page Number</a:t>
                      </a:r>
                    </a:p>
                  </a:txBody>
                  <a:tcPr/>
                </a:tc>
                <a:extLst>
                  <a:ext uri="{0D108BD9-81ED-4DB2-BD59-A6C34878D82A}">
                    <a16:rowId xmlns:a16="http://schemas.microsoft.com/office/drawing/2014/main" val="4071948443"/>
                  </a:ext>
                </a:extLst>
              </a:tr>
              <a:tr h="433162">
                <a:tc>
                  <a:txBody>
                    <a:bodyPr/>
                    <a:lstStyle/>
                    <a:p>
                      <a:r>
                        <a:rPr lang="en-US" dirty="0"/>
                        <a:t>4</a:t>
                      </a:r>
                    </a:p>
                  </a:txBody>
                  <a:tcPr/>
                </a:tc>
                <a:tc>
                  <a:txBody>
                    <a:bodyPr/>
                    <a:lstStyle/>
                    <a:p>
                      <a:r>
                        <a:rPr lang="en-US" dirty="0"/>
                        <a:t>4</a:t>
                      </a:r>
                    </a:p>
                  </a:txBody>
                  <a:tcPr/>
                </a:tc>
                <a:tc>
                  <a:txBody>
                    <a:bodyPr/>
                    <a:lstStyle/>
                    <a:p>
                      <a:r>
                        <a:rPr lang="en-US" dirty="0"/>
                        <a:t>Database size in pages</a:t>
                      </a:r>
                    </a:p>
                  </a:txBody>
                  <a:tcPr/>
                </a:tc>
                <a:extLst>
                  <a:ext uri="{0D108BD9-81ED-4DB2-BD59-A6C34878D82A}">
                    <a16:rowId xmlns:a16="http://schemas.microsoft.com/office/drawing/2014/main" val="1949390168"/>
                  </a:ext>
                </a:extLst>
              </a:tr>
              <a:tr h="433162">
                <a:tc>
                  <a:txBody>
                    <a:bodyPr/>
                    <a:lstStyle/>
                    <a:p>
                      <a:r>
                        <a:rPr lang="en-US" dirty="0"/>
                        <a:t>8</a:t>
                      </a:r>
                    </a:p>
                  </a:txBody>
                  <a:tcPr/>
                </a:tc>
                <a:tc>
                  <a:txBody>
                    <a:bodyPr/>
                    <a:lstStyle/>
                    <a:p>
                      <a:r>
                        <a:rPr lang="en-US" dirty="0"/>
                        <a:t>4</a:t>
                      </a:r>
                    </a:p>
                  </a:txBody>
                  <a:tcPr/>
                </a:tc>
                <a:tc>
                  <a:txBody>
                    <a:bodyPr/>
                    <a:lstStyle/>
                    <a:p>
                      <a:r>
                        <a:rPr lang="en-US" dirty="0"/>
                        <a:t>Salt 1 – From WAL Header</a:t>
                      </a:r>
                    </a:p>
                  </a:txBody>
                  <a:tcPr/>
                </a:tc>
                <a:extLst>
                  <a:ext uri="{0D108BD9-81ED-4DB2-BD59-A6C34878D82A}">
                    <a16:rowId xmlns:a16="http://schemas.microsoft.com/office/drawing/2014/main" val="456270970"/>
                  </a:ext>
                </a:extLst>
              </a:tr>
              <a:tr h="433162">
                <a:tc>
                  <a:txBody>
                    <a:bodyPr/>
                    <a:lstStyle/>
                    <a:p>
                      <a:r>
                        <a:rPr lang="en-US" dirty="0"/>
                        <a:t>12</a:t>
                      </a:r>
                    </a:p>
                  </a:txBody>
                  <a:tcPr/>
                </a:tc>
                <a:tc>
                  <a:txBody>
                    <a:bodyPr/>
                    <a:lstStyle/>
                    <a:p>
                      <a:r>
                        <a:rPr lang="en-US" dirty="0"/>
                        <a:t>4</a:t>
                      </a:r>
                    </a:p>
                  </a:txBody>
                  <a:tcPr/>
                </a:tc>
                <a:tc>
                  <a:txBody>
                    <a:bodyPr/>
                    <a:lstStyle/>
                    <a:p>
                      <a:r>
                        <a:rPr lang="en-US" dirty="0"/>
                        <a:t>Salt 2 – From WAL Header</a:t>
                      </a:r>
                    </a:p>
                  </a:txBody>
                  <a:tcPr/>
                </a:tc>
                <a:extLst>
                  <a:ext uri="{0D108BD9-81ED-4DB2-BD59-A6C34878D82A}">
                    <a16:rowId xmlns:a16="http://schemas.microsoft.com/office/drawing/2014/main" val="2037405619"/>
                  </a:ext>
                </a:extLst>
              </a:tr>
              <a:tr h="433162">
                <a:tc>
                  <a:txBody>
                    <a:bodyPr/>
                    <a:lstStyle/>
                    <a:p>
                      <a:r>
                        <a:rPr lang="en-US" dirty="0"/>
                        <a:t>16</a:t>
                      </a:r>
                    </a:p>
                  </a:txBody>
                  <a:tcPr/>
                </a:tc>
                <a:tc>
                  <a:txBody>
                    <a:bodyPr/>
                    <a:lstStyle/>
                    <a:p>
                      <a:r>
                        <a:rPr lang="en-US" dirty="0"/>
                        <a:t>4</a:t>
                      </a:r>
                    </a:p>
                  </a:txBody>
                  <a:tcPr/>
                </a:tc>
                <a:tc>
                  <a:txBody>
                    <a:bodyPr/>
                    <a:lstStyle/>
                    <a:p>
                      <a:r>
                        <a:rPr lang="en-US" dirty="0"/>
                        <a:t>Checksum 1</a:t>
                      </a:r>
                    </a:p>
                  </a:txBody>
                  <a:tcPr/>
                </a:tc>
                <a:extLst>
                  <a:ext uri="{0D108BD9-81ED-4DB2-BD59-A6C34878D82A}">
                    <a16:rowId xmlns:a16="http://schemas.microsoft.com/office/drawing/2014/main" val="624241544"/>
                  </a:ext>
                </a:extLst>
              </a:tr>
              <a:tr h="433162">
                <a:tc>
                  <a:txBody>
                    <a:bodyPr/>
                    <a:lstStyle/>
                    <a:p>
                      <a:r>
                        <a:rPr lang="en-US" dirty="0"/>
                        <a:t>20</a:t>
                      </a:r>
                    </a:p>
                  </a:txBody>
                  <a:tcPr/>
                </a:tc>
                <a:tc>
                  <a:txBody>
                    <a:bodyPr/>
                    <a:lstStyle/>
                    <a:p>
                      <a:r>
                        <a:rPr lang="en-US" dirty="0"/>
                        <a:t>4</a:t>
                      </a:r>
                    </a:p>
                  </a:txBody>
                  <a:tcPr/>
                </a:tc>
                <a:tc>
                  <a:txBody>
                    <a:bodyPr/>
                    <a:lstStyle/>
                    <a:p>
                      <a:r>
                        <a:rPr lang="en-US" dirty="0"/>
                        <a:t>Checksum 2</a:t>
                      </a:r>
                    </a:p>
                  </a:txBody>
                  <a:tcPr/>
                </a:tc>
                <a:extLst>
                  <a:ext uri="{0D108BD9-81ED-4DB2-BD59-A6C34878D82A}">
                    <a16:rowId xmlns:a16="http://schemas.microsoft.com/office/drawing/2014/main" val="1052122844"/>
                  </a:ext>
                </a:extLst>
              </a:tr>
            </a:tbl>
          </a:graphicData>
        </a:graphic>
      </p:graphicFrame>
      <p:grpSp>
        <p:nvGrpSpPr>
          <p:cNvPr id="5" name="Group 4">
            <a:extLst>
              <a:ext uri="{FF2B5EF4-FFF2-40B4-BE49-F238E27FC236}">
                <a16:creationId xmlns:a16="http://schemas.microsoft.com/office/drawing/2014/main" id="{7DBBDF74-0F1D-4CCA-B685-B6AE90A9E9DB}"/>
              </a:ext>
            </a:extLst>
          </p:cNvPr>
          <p:cNvGrpSpPr/>
          <p:nvPr/>
        </p:nvGrpSpPr>
        <p:grpSpPr>
          <a:xfrm>
            <a:off x="11680761" y="2860674"/>
            <a:ext cx="12001107" cy="8796103"/>
            <a:chOff x="9288512" y="2860675"/>
            <a:chExt cx="13831839" cy="9471020"/>
          </a:xfrm>
          <a:effectLst>
            <a:outerShdw blurRad="50800" dist="38100" dir="2700000" algn="tl" rotWithShape="0">
              <a:prstClr val="black">
                <a:alpha val="40000"/>
              </a:prstClr>
            </a:outerShdw>
          </a:effectLst>
        </p:grpSpPr>
        <p:pic>
          <p:nvPicPr>
            <p:cNvPr id="6" name="Picture 5">
              <a:extLst>
                <a:ext uri="{FF2B5EF4-FFF2-40B4-BE49-F238E27FC236}">
                  <a16:creationId xmlns:a16="http://schemas.microsoft.com/office/drawing/2014/main" id="{8AAE7CD6-8058-4C3C-94E9-EB2BA01A7664}"/>
                </a:ext>
              </a:extLst>
            </p:cNvPr>
            <p:cNvPicPr>
              <a:picLocks noChangeAspect="1"/>
            </p:cNvPicPr>
            <p:nvPr/>
          </p:nvPicPr>
          <p:blipFill rotWithShape="1">
            <a:blip r:embed="rId3"/>
            <a:srcRect t="10943" r="44996" b="18851"/>
            <a:stretch/>
          </p:blipFill>
          <p:spPr>
            <a:xfrm>
              <a:off x="9288512" y="2860675"/>
              <a:ext cx="13831839" cy="9471020"/>
            </a:xfrm>
            <a:prstGeom prst="rect">
              <a:avLst/>
            </a:prstGeom>
          </p:spPr>
        </p:pic>
        <p:cxnSp>
          <p:nvCxnSpPr>
            <p:cNvPr id="7" name="Straight Connector 6">
              <a:extLst>
                <a:ext uri="{FF2B5EF4-FFF2-40B4-BE49-F238E27FC236}">
                  <a16:creationId xmlns:a16="http://schemas.microsoft.com/office/drawing/2014/main" id="{4F1E11EF-E0B9-4F52-B161-7258543222A4}"/>
                </a:ext>
              </a:extLst>
            </p:cNvPr>
            <p:cNvCxnSpPr>
              <a:cxnSpLocks/>
            </p:cNvCxnSpPr>
            <p:nvPr/>
          </p:nvCxnSpPr>
          <p:spPr>
            <a:xfrm>
              <a:off x="11277600" y="3918856"/>
              <a:ext cx="8164286" cy="0"/>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B75044E-A508-4656-9B76-61904829DE75}"/>
                </a:ext>
              </a:extLst>
            </p:cNvPr>
            <p:cNvCxnSpPr>
              <a:cxnSpLocks/>
            </p:cNvCxnSpPr>
            <p:nvPr/>
          </p:nvCxnSpPr>
          <p:spPr>
            <a:xfrm>
              <a:off x="15359743" y="3309268"/>
              <a:ext cx="4082146" cy="0"/>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C76BA9-856C-4686-B9AB-B95B35CFB0A8}"/>
                </a:ext>
              </a:extLst>
            </p:cNvPr>
            <p:cNvCxnSpPr>
              <a:cxnSpLocks/>
            </p:cNvCxnSpPr>
            <p:nvPr/>
          </p:nvCxnSpPr>
          <p:spPr>
            <a:xfrm>
              <a:off x="11277597" y="3592297"/>
              <a:ext cx="4082146" cy="0"/>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535503-B81B-471B-BD2E-8D0B3F9C772C}"/>
                </a:ext>
              </a:extLst>
            </p:cNvPr>
            <p:cNvCxnSpPr>
              <a:cxnSpLocks/>
            </p:cNvCxnSpPr>
            <p:nvPr/>
          </p:nvCxnSpPr>
          <p:spPr>
            <a:xfrm>
              <a:off x="11277597" y="3592297"/>
              <a:ext cx="0" cy="326559"/>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379F8E-A7D6-4B16-9387-7BBAF7AF3D0C}"/>
                </a:ext>
              </a:extLst>
            </p:cNvPr>
            <p:cNvCxnSpPr>
              <a:cxnSpLocks/>
            </p:cNvCxnSpPr>
            <p:nvPr/>
          </p:nvCxnSpPr>
          <p:spPr>
            <a:xfrm>
              <a:off x="15348847" y="3287506"/>
              <a:ext cx="0" cy="32655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E27FF2-8A16-4981-B440-A724A123585F}"/>
                </a:ext>
              </a:extLst>
            </p:cNvPr>
            <p:cNvCxnSpPr>
              <a:cxnSpLocks/>
            </p:cNvCxnSpPr>
            <p:nvPr/>
          </p:nvCxnSpPr>
          <p:spPr>
            <a:xfrm>
              <a:off x="19441886" y="3309268"/>
              <a:ext cx="0" cy="609588"/>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C836EC23-0565-4278-BF06-730D87DEFC57}"/>
              </a:ext>
            </a:extLst>
          </p:cNvPr>
          <p:cNvSpPr/>
          <p:nvPr/>
        </p:nvSpPr>
        <p:spPr>
          <a:xfrm>
            <a:off x="16938972" y="3257088"/>
            <a:ext cx="1879517" cy="303237"/>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5551C56-5E12-48A0-AFC3-7E037AB0954C}"/>
              </a:ext>
            </a:extLst>
          </p:cNvPr>
          <p:cNvSpPr/>
          <p:nvPr/>
        </p:nvSpPr>
        <p:spPr>
          <a:xfrm>
            <a:off x="20490271" y="3843448"/>
            <a:ext cx="2630064" cy="7325285"/>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D7ED486-AB11-4B70-891E-7B12D2ECF24D}"/>
              </a:ext>
            </a:extLst>
          </p:cNvPr>
          <p:cNvSpPr txBox="1"/>
          <p:nvPr/>
        </p:nvSpPr>
        <p:spPr>
          <a:xfrm>
            <a:off x="15435942" y="11698760"/>
            <a:ext cx="5575565" cy="707886"/>
          </a:xfrm>
          <a:prstGeom prst="rect">
            <a:avLst/>
          </a:prstGeom>
          <a:noFill/>
        </p:spPr>
        <p:txBody>
          <a:bodyPr wrap="none" rtlCol="0">
            <a:spAutoFit/>
          </a:bodyPr>
          <a:lstStyle/>
          <a:p>
            <a:pPr algn="l"/>
            <a:r>
              <a:rPr lang="en-US" sz="4000" dirty="0"/>
              <a:t>Page 1 of the Database</a:t>
            </a:r>
          </a:p>
        </p:txBody>
      </p:sp>
    </p:spTree>
    <p:extLst>
      <p:ext uri="{BB962C8B-B14F-4D97-AF65-F5344CB8AC3E}">
        <p14:creationId xmlns:p14="http://schemas.microsoft.com/office/powerpoint/2010/main" val="1362095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5AD2-5BA7-4B3B-8A5B-F050B46CE963}"/>
              </a:ext>
            </a:extLst>
          </p:cNvPr>
          <p:cNvSpPr>
            <a:spLocks noGrp="1"/>
          </p:cNvSpPr>
          <p:nvPr>
            <p:ph type="title"/>
          </p:nvPr>
        </p:nvSpPr>
        <p:spPr/>
        <p:txBody>
          <a:bodyPr/>
          <a:lstStyle/>
          <a:p>
            <a:r>
              <a:rPr lang="en-US" dirty="0"/>
              <a:t>The SHM File</a:t>
            </a:r>
          </a:p>
        </p:txBody>
      </p:sp>
      <p:sp>
        <p:nvSpPr>
          <p:cNvPr id="3" name="Content Placeholder 2">
            <a:extLst>
              <a:ext uri="{FF2B5EF4-FFF2-40B4-BE49-F238E27FC236}">
                <a16:creationId xmlns:a16="http://schemas.microsoft.com/office/drawing/2014/main" id="{E4B319B8-B7B1-4A40-B7FD-3C16AE4A23BD}"/>
              </a:ext>
            </a:extLst>
          </p:cNvPr>
          <p:cNvSpPr>
            <a:spLocks noGrp="1"/>
          </p:cNvSpPr>
          <p:nvPr>
            <p:ph sz="quarter" idx="10"/>
          </p:nvPr>
        </p:nvSpPr>
        <p:spPr>
          <a:xfrm>
            <a:off x="1257300" y="2860675"/>
            <a:ext cx="7730035" cy="9471020"/>
          </a:xfrm>
        </p:spPr>
        <p:txBody>
          <a:bodyPr/>
          <a:lstStyle/>
          <a:p>
            <a:r>
              <a:rPr lang="en-US" dirty="0"/>
              <a:t>An Index or Directory used to look up and find the most recent versions of each page in the WAL to be written to the database</a:t>
            </a:r>
          </a:p>
          <a:p>
            <a:pPr lvl="1"/>
            <a:r>
              <a:rPr lang="en-US" dirty="0"/>
              <a:t>With matching SALT values</a:t>
            </a:r>
          </a:p>
          <a:p>
            <a:r>
              <a:rPr lang="en-US" dirty="0"/>
              <a:t>136 byte file header</a:t>
            </a:r>
          </a:p>
          <a:p>
            <a:r>
              <a:rPr lang="en-US" dirty="0"/>
              <a:t>Followed by pointers to each page in the WAL file</a:t>
            </a:r>
          </a:p>
          <a:p>
            <a:pPr lvl="1"/>
            <a:r>
              <a:rPr lang="en-US" dirty="0"/>
              <a:t>Each as a 4 byte little Endian value</a:t>
            </a:r>
          </a:p>
        </p:txBody>
      </p:sp>
      <p:pic>
        <p:nvPicPr>
          <p:cNvPr id="4" name="Picture 3">
            <a:extLst>
              <a:ext uri="{FF2B5EF4-FFF2-40B4-BE49-F238E27FC236}">
                <a16:creationId xmlns:a16="http://schemas.microsoft.com/office/drawing/2014/main" id="{FE052288-675B-4E6F-83D0-D79A25A51ADF}"/>
              </a:ext>
            </a:extLst>
          </p:cNvPr>
          <p:cNvPicPr>
            <a:picLocks noChangeAspect="1"/>
          </p:cNvPicPr>
          <p:nvPr/>
        </p:nvPicPr>
        <p:blipFill rotWithShape="1">
          <a:blip r:embed="rId3"/>
          <a:srcRect t="10943" r="44820" b="19376"/>
          <a:stretch/>
        </p:blipFill>
        <p:spPr>
          <a:xfrm>
            <a:off x="9139734" y="2860675"/>
            <a:ext cx="13980617" cy="9471019"/>
          </a:xfrm>
          <a:prstGeom prst="rect">
            <a:avLst/>
          </a:prstGeom>
        </p:spPr>
      </p:pic>
      <p:sp>
        <p:nvSpPr>
          <p:cNvPr id="5" name="Rectangle 4">
            <a:extLst>
              <a:ext uri="{FF2B5EF4-FFF2-40B4-BE49-F238E27FC236}">
                <a16:creationId xmlns:a16="http://schemas.microsoft.com/office/drawing/2014/main" id="{4FAFDD61-F809-4400-BB9C-2583B77887FD}"/>
              </a:ext>
            </a:extLst>
          </p:cNvPr>
          <p:cNvSpPr/>
          <p:nvPr/>
        </p:nvSpPr>
        <p:spPr>
          <a:xfrm>
            <a:off x="11188927" y="6030685"/>
            <a:ext cx="2068286" cy="5812972"/>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54C72F-E38D-4EBF-8AF4-B36BD0A710DF}"/>
              </a:ext>
            </a:extLst>
          </p:cNvPr>
          <p:cNvSpPr/>
          <p:nvPr/>
        </p:nvSpPr>
        <p:spPr>
          <a:xfrm>
            <a:off x="13263066" y="6030685"/>
            <a:ext cx="2068286" cy="5812972"/>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D409233-B8B4-45E7-8F5F-AF96BF41DF54}"/>
              </a:ext>
            </a:extLst>
          </p:cNvPr>
          <p:cNvSpPr/>
          <p:nvPr/>
        </p:nvSpPr>
        <p:spPr>
          <a:xfrm>
            <a:off x="15345876" y="5725886"/>
            <a:ext cx="2027533" cy="6117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BBC037-F56D-4E7E-9BA0-C1C331FFB579}"/>
              </a:ext>
            </a:extLst>
          </p:cNvPr>
          <p:cNvSpPr/>
          <p:nvPr/>
        </p:nvSpPr>
        <p:spPr>
          <a:xfrm>
            <a:off x="17410989" y="5725885"/>
            <a:ext cx="2027533" cy="6117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A564526-E286-472F-A795-113D5D31BAC0}"/>
              </a:ext>
            </a:extLst>
          </p:cNvPr>
          <p:cNvCxnSpPr/>
          <p:nvPr/>
        </p:nvCxnSpPr>
        <p:spPr>
          <a:xfrm flipV="1">
            <a:off x="11125200" y="3309257"/>
            <a:ext cx="0" cy="2721428"/>
          </a:xfrm>
          <a:prstGeom prst="line">
            <a:avLst/>
          </a:prstGeom>
          <a:ln w="635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99EEDBB-CDE2-4FEA-9B5B-E2EFA1FB618F}"/>
              </a:ext>
            </a:extLst>
          </p:cNvPr>
          <p:cNvCxnSpPr>
            <a:cxnSpLocks/>
          </p:cNvCxnSpPr>
          <p:nvPr/>
        </p:nvCxnSpPr>
        <p:spPr>
          <a:xfrm flipV="1">
            <a:off x="19438522" y="3309257"/>
            <a:ext cx="0" cy="2416628"/>
          </a:xfrm>
          <a:prstGeom prst="line">
            <a:avLst/>
          </a:prstGeom>
          <a:ln w="635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BE8536-39C5-4FB5-9631-8FCEB5C02E0B}"/>
              </a:ext>
            </a:extLst>
          </p:cNvPr>
          <p:cNvCxnSpPr/>
          <p:nvPr/>
        </p:nvCxnSpPr>
        <p:spPr>
          <a:xfrm>
            <a:off x="11125200" y="3309257"/>
            <a:ext cx="8313322" cy="0"/>
          </a:xfrm>
          <a:prstGeom prst="line">
            <a:avLst/>
          </a:prstGeom>
          <a:ln w="63500">
            <a:solidFill>
              <a:srgbClr val="7F8697"/>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239CB215-AFE1-4EEE-B4BC-E12C08F57F03}"/>
              </a:ext>
            </a:extLst>
          </p:cNvPr>
          <p:cNvSpPr/>
          <p:nvPr/>
        </p:nvSpPr>
        <p:spPr>
          <a:xfrm>
            <a:off x="17296434" y="5725886"/>
            <a:ext cx="556137" cy="3048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DB2F7D3-F1C8-45E4-B3A5-567C2F6CC050}"/>
              </a:ext>
            </a:extLst>
          </p:cNvPr>
          <p:cNvSpPr/>
          <p:nvPr/>
        </p:nvSpPr>
        <p:spPr>
          <a:xfrm>
            <a:off x="11151347" y="8439211"/>
            <a:ext cx="576435" cy="43060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5CF8E42-D723-478B-AA39-FA2BB6BA20C3}"/>
              </a:ext>
            </a:extLst>
          </p:cNvPr>
          <p:cNvSpPr/>
          <p:nvPr/>
        </p:nvSpPr>
        <p:spPr>
          <a:xfrm>
            <a:off x="13142009" y="11441774"/>
            <a:ext cx="576435" cy="43060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89C9FD6E-734F-42C0-B83C-54C8A94F132B}"/>
              </a:ext>
            </a:extLst>
          </p:cNvPr>
          <p:cNvSpPr/>
          <p:nvPr/>
        </p:nvSpPr>
        <p:spPr>
          <a:xfrm>
            <a:off x="15281861" y="10191442"/>
            <a:ext cx="576435" cy="43060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A6502333-912A-4CD3-9455-5FDCB3FABA57}"/>
              </a:ext>
            </a:extLst>
          </p:cNvPr>
          <p:cNvSpPr/>
          <p:nvPr/>
        </p:nvSpPr>
        <p:spPr>
          <a:xfrm>
            <a:off x="17296434" y="10534959"/>
            <a:ext cx="576435" cy="43060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26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21"/>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8B945-70DB-4215-B3CB-C300499DA6A2}"/>
              </a:ext>
            </a:extLst>
          </p:cNvPr>
          <p:cNvSpPr>
            <a:spLocks noGrp="1"/>
          </p:cNvSpPr>
          <p:nvPr>
            <p:ph type="title"/>
          </p:nvPr>
        </p:nvSpPr>
        <p:spPr/>
        <p:txBody>
          <a:bodyPr/>
          <a:lstStyle/>
          <a:p>
            <a:r>
              <a:rPr lang="en-US" dirty="0"/>
              <a:t>Using the SHM File to Find Pages in the WAL</a:t>
            </a:r>
          </a:p>
        </p:txBody>
      </p:sp>
      <p:sp>
        <p:nvSpPr>
          <p:cNvPr id="3" name="Content Placeholder 2">
            <a:extLst>
              <a:ext uri="{FF2B5EF4-FFF2-40B4-BE49-F238E27FC236}">
                <a16:creationId xmlns:a16="http://schemas.microsoft.com/office/drawing/2014/main" id="{04B6D8C1-FE1F-4A7E-9E2F-90408EF7062B}"/>
              </a:ext>
            </a:extLst>
          </p:cNvPr>
          <p:cNvSpPr>
            <a:spLocks noGrp="1"/>
          </p:cNvSpPr>
          <p:nvPr>
            <p:ph sz="quarter" idx="10"/>
          </p:nvPr>
        </p:nvSpPr>
        <p:spPr/>
        <p:txBody>
          <a:bodyPr/>
          <a:lstStyle/>
          <a:p>
            <a:r>
              <a:rPr lang="en-US" dirty="0"/>
              <a:t>O = Offset to the page number in the SHM file</a:t>
            </a:r>
          </a:p>
          <a:p>
            <a:r>
              <a:rPr lang="en-US" dirty="0"/>
              <a:t>S = Page size indicated by the WAL file header</a:t>
            </a:r>
          </a:p>
          <a:p>
            <a:r>
              <a:rPr lang="en-US" dirty="0"/>
              <a:t>X = Offset to the start of the page within the WAL file</a:t>
            </a:r>
          </a:p>
          <a:p>
            <a:endParaRPr lang="en-US" dirty="0"/>
          </a:p>
          <a:p>
            <a:endParaRPr lang="en-US" dirty="0"/>
          </a:p>
          <a:p>
            <a:endParaRPr lang="en-US" dirty="0"/>
          </a:p>
          <a:p>
            <a:endParaRPr lang="en-US" dirty="0"/>
          </a:p>
          <a:p>
            <a:r>
              <a:rPr lang="en-US" dirty="0"/>
              <a:t>Each page in the WAL file is made up of S number of bytes plus the 24 byte frame header</a:t>
            </a:r>
          </a:p>
          <a:p>
            <a:r>
              <a:rPr lang="en-US" dirty="0"/>
              <a:t>The SHM header is 136 bytes. We need to remove that 136 bytes by subtracting it from O</a:t>
            </a:r>
          </a:p>
          <a:p>
            <a:r>
              <a:rPr lang="en-US" dirty="0"/>
              <a:t>The WAL header (32 Bytes) plus the WAL page header (24 bytes) = 56 bytes</a:t>
            </a:r>
          </a:p>
          <a:p>
            <a:pPr lvl="1"/>
            <a:r>
              <a:rPr lang="en-US" dirty="0"/>
              <a:t>Places us at the start of the actual page that would end up in the database</a:t>
            </a:r>
          </a:p>
          <a:p>
            <a:endParaRPr lang="en-US" dirty="0"/>
          </a:p>
        </p:txBody>
      </p:sp>
      <p:sp>
        <p:nvSpPr>
          <p:cNvPr id="4" name="TextBox 3">
            <a:extLst>
              <a:ext uri="{FF2B5EF4-FFF2-40B4-BE49-F238E27FC236}">
                <a16:creationId xmlns:a16="http://schemas.microsoft.com/office/drawing/2014/main" id="{B764E4B2-7C1F-45C0-9F5F-944E3DFFCA6A}"/>
              </a:ext>
            </a:extLst>
          </p:cNvPr>
          <p:cNvSpPr txBox="1"/>
          <p:nvPr/>
        </p:nvSpPr>
        <p:spPr>
          <a:xfrm>
            <a:off x="6593383" y="6350168"/>
            <a:ext cx="11190884" cy="1015663"/>
          </a:xfrm>
          <a:prstGeom prst="rect">
            <a:avLst/>
          </a:prstGeom>
          <a:noFill/>
        </p:spPr>
        <p:txBody>
          <a:bodyPr wrap="none" rtlCol="0">
            <a:spAutoFit/>
          </a:bodyPr>
          <a:lstStyle/>
          <a:p>
            <a:pPr algn="l"/>
            <a:r>
              <a:rPr lang="en-US" sz="6000" dirty="0"/>
              <a:t>X = (S+24) * ((O – 136) / 4) + 56</a:t>
            </a:r>
          </a:p>
        </p:txBody>
      </p:sp>
    </p:spTree>
    <p:extLst>
      <p:ext uri="{BB962C8B-B14F-4D97-AF65-F5344CB8AC3E}">
        <p14:creationId xmlns:p14="http://schemas.microsoft.com/office/powerpoint/2010/main" val="383155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5495-E2DE-4D95-A6DC-F258A49B005A}"/>
              </a:ext>
            </a:extLst>
          </p:cNvPr>
          <p:cNvSpPr>
            <a:spLocks noGrp="1"/>
          </p:cNvSpPr>
          <p:nvPr>
            <p:ph type="title"/>
          </p:nvPr>
        </p:nvSpPr>
        <p:spPr/>
        <p:txBody>
          <a:bodyPr/>
          <a:lstStyle/>
          <a:p>
            <a:r>
              <a:rPr lang="en-US" dirty="0"/>
              <a:t>About the Presenter</a:t>
            </a:r>
          </a:p>
        </p:txBody>
      </p:sp>
      <p:sp>
        <p:nvSpPr>
          <p:cNvPr id="3" name="Content Placeholder 2">
            <a:extLst>
              <a:ext uri="{FF2B5EF4-FFF2-40B4-BE49-F238E27FC236}">
                <a16:creationId xmlns:a16="http://schemas.microsoft.com/office/drawing/2014/main" id="{F6AD89B6-F479-4A64-B100-BC68F5D72168}"/>
              </a:ext>
            </a:extLst>
          </p:cNvPr>
          <p:cNvSpPr>
            <a:spLocks noGrp="1"/>
          </p:cNvSpPr>
          <p:nvPr>
            <p:ph sz="quarter" idx="10"/>
          </p:nvPr>
        </p:nvSpPr>
        <p:spPr/>
        <p:txBody>
          <a:bodyPr/>
          <a:lstStyle/>
          <a:p>
            <a:r>
              <a:rPr lang="en-US" dirty="0"/>
              <a:t>James Eichbaum</a:t>
            </a:r>
          </a:p>
          <a:p>
            <a:pPr lvl="1"/>
            <a:r>
              <a:rPr lang="en-US" dirty="0"/>
              <a:t>Global Training Manager – MSAB, Inc.</a:t>
            </a:r>
          </a:p>
          <a:p>
            <a:pPr lvl="1"/>
            <a:r>
              <a:rPr lang="en-US" dirty="0"/>
              <a:t>17 Years Law Enforcement Experience</a:t>
            </a:r>
          </a:p>
          <a:p>
            <a:pPr lvl="2"/>
            <a:r>
              <a:rPr lang="en-US" dirty="0"/>
              <a:t>1 with Stockton Police Department – Reserve Police Officer</a:t>
            </a:r>
          </a:p>
          <a:p>
            <a:pPr lvl="2"/>
            <a:r>
              <a:rPr lang="en-US" dirty="0"/>
              <a:t>12 with the Modesto Police Department – Police Officer/Detective</a:t>
            </a:r>
          </a:p>
          <a:p>
            <a:pPr lvl="2"/>
            <a:r>
              <a:rPr lang="en-US" dirty="0"/>
              <a:t>4 with the Stanislaus County Sheriff’s Office – Deputy Sheriff/Detective</a:t>
            </a:r>
          </a:p>
          <a:p>
            <a:pPr lvl="2"/>
            <a:r>
              <a:rPr lang="en-US" dirty="0"/>
              <a:t>Assigned to Sacramento Valley High Tech Crime Task Force</a:t>
            </a:r>
          </a:p>
          <a:p>
            <a:pPr lvl="2"/>
            <a:r>
              <a:rPr lang="en-US" dirty="0"/>
              <a:t>TFO with Sacramento FBI Cyber Crime Task Force</a:t>
            </a:r>
          </a:p>
          <a:p>
            <a:pPr lvl="1"/>
            <a:r>
              <a:rPr lang="en-US" dirty="0"/>
              <a:t>Associates Degree in Computer Science</a:t>
            </a:r>
          </a:p>
          <a:p>
            <a:pPr lvl="1"/>
            <a:r>
              <a:rPr lang="en-US" dirty="0"/>
              <a:t>Associates Degree in Public Health &amp; Safety</a:t>
            </a:r>
          </a:p>
          <a:p>
            <a:pPr lvl="1"/>
            <a:r>
              <a:rPr lang="en-US" dirty="0"/>
              <a:t>Bachelors Degree in Information Systems Security</a:t>
            </a:r>
          </a:p>
          <a:p>
            <a:pPr lvl="1"/>
            <a:r>
              <a:rPr lang="en-US" dirty="0"/>
              <a:t>HTCIA Case of the Year 2011</a:t>
            </a:r>
          </a:p>
          <a:p>
            <a:pPr lvl="1"/>
            <a:r>
              <a:rPr lang="en-US" dirty="0" err="1"/>
              <a:t>EnCE</a:t>
            </a:r>
            <a:endParaRPr lang="en-US" dirty="0"/>
          </a:p>
        </p:txBody>
      </p:sp>
      <p:grpSp>
        <p:nvGrpSpPr>
          <p:cNvPr id="12" name="Group 11">
            <a:extLst>
              <a:ext uri="{FF2B5EF4-FFF2-40B4-BE49-F238E27FC236}">
                <a16:creationId xmlns:a16="http://schemas.microsoft.com/office/drawing/2014/main" id="{57309A5D-E21B-4949-9A95-4FEA9CD470D5}"/>
              </a:ext>
            </a:extLst>
          </p:cNvPr>
          <p:cNvGrpSpPr/>
          <p:nvPr/>
        </p:nvGrpSpPr>
        <p:grpSpPr>
          <a:xfrm>
            <a:off x="19197520" y="1574922"/>
            <a:ext cx="3161343" cy="10124032"/>
            <a:chOff x="18979806" y="1923265"/>
            <a:chExt cx="3161343" cy="10124032"/>
          </a:xfrm>
        </p:grpSpPr>
        <p:pic>
          <p:nvPicPr>
            <p:cNvPr id="7" name="Picture 6">
              <a:extLst>
                <a:ext uri="{FF2B5EF4-FFF2-40B4-BE49-F238E27FC236}">
                  <a16:creationId xmlns:a16="http://schemas.microsoft.com/office/drawing/2014/main" id="{A281DB65-4570-41F0-9F55-9343DEC8BCF0}"/>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9069887" y="8817686"/>
              <a:ext cx="2981179" cy="3229611"/>
            </a:xfrm>
            <a:prstGeom prst="rect">
              <a:avLst/>
            </a:prstGeom>
          </p:spPr>
        </p:pic>
        <p:pic>
          <p:nvPicPr>
            <p:cNvPr id="9" name="Picture 8">
              <a:extLst>
                <a:ext uri="{FF2B5EF4-FFF2-40B4-BE49-F238E27FC236}">
                  <a16:creationId xmlns:a16="http://schemas.microsoft.com/office/drawing/2014/main" id="{47D5D704-A530-4CEA-9F54-F36C4948F1FC}"/>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8979806" y="5371946"/>
              <a:ext cx="3161343" cy="3161343"/>
            </a:xfrm>
            <a:prstGeom prst="rect">
              <a:avLst/>
            </a:prstGeom>
          </p:spPr>
        </p:pic>
        <p:pic>
          <p:nvPicPr>
            <p:cNvPr id="11" name="Picture 10">
              <a:extLst>
                <a:ext uri="{FF2B5EF4-FFF2-40B4-BE49-F238E27FC236}">
                  <a16:creationId xmlns:a16="http://schemas.microsoft.com/office/drawing/2014/main" id="{24085206-E869-44C8-8E3E-508C4C9C204F}"/>
                </a:ext>
              </a:extLst>
            </p:cNvPr>
            <p:cNvPicPr>
              <a:picLocks noChangeAspect="1"/>
            </p:cNvPicPr>
            <p:nvPr/>
          </p:nvPicPr>
          <p:blipFill>
            <a:blip r:embed="rId5">
              <a:clrChange>
                <a:clrFrom>
                  <a:srgbClr val="F4F4F6"/>
                </a:clrFrom>
                <a:clrTo>
                  <a:srgbClr val="F4F4F6">
                    <a:alpha val="0"/>
                  </a:srgbClr>
                </a:clrTo>
              </a:clrChange>
              <a:extLst>
                <a:ext uri="{28A0092B-C50C-407E-A947-70E740481C1C}">
                  <a14:useLocalDpi xmlns:a14="http://schemas.microsoft.com/office/drawing/2010/main" val="0"/>
                </a:ext>
              </a:extLst>
            </a:blip>
            <a:stretch>
              <a:fillRect/>
            </a:stretch>
          </p:blipFill>
          <p:spPr>
            <a:xfrm>
              <a:off x="19245308" y="1923265"/>
              <a:ext cx="2630336" cy="3161343"/>
            </a:xfrm>
            <a:prstGeom prst="rect">
              <a:avLst/>
            </a:prstGeom>
          </p:spPr>
        </p:pic>
      </p:grpSp>
    </p:spTree>
    <p:extLst>
      <p:ext uri="{BB962C8B-B14F-4D97-AF65-F5344CB8AC3E}">
        <p14:creationId xmlns:p14="http://schemas.microsoft.com/office/powerpoint/2010/main" val="309219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B596-7AE8-4A0B-AE03-921313DC0760}"/>
              </a:ext>
            </a:extLst>
          </p:cNvPr>
          <p:cNvSpPr>
            <a:spLocks noGrp="1"/>
          </p:cNvSpPr>
          <p:nvPr>
            <p:ph type="title"/>
          </p:nvPr>
        </p:nvSpPr>
        <p:spPr/>
        <p:txBody>
          <a:bodyPr/>
          <a:lstStyle/>
          <a:p>
            <a:r>
              <a:rPr lang="en-US" dirty="0"/>
              <a:t>SHM – Without the Header</a:t>
            </a:r>
          </a:p>
        </p:txBody>
      </p:sp>
      <p:sp>
        <p:nvSpPr>
          <p:cNvPr id="3" name="Content Placeholder 2">
            <a:extLst>
              <a:ext uri="{FF2B5EF4-FFF2-40B4-BE49-F238E27FC236}">
                <a16:creationId xmlns:a16="http://schemas.microsoft.com/office/drawing/2014/main" id="{B37C846D-2DA0-4DF7-AFA6-354570161B28}"/>
              </a:ext>
            </a:extLst>
          </p:cNvPr>
          <p:cNvSpPr>
            <a:spLocks noGrp="1"/>
          </p:cNvSpPr>
          <p:nvPr>
            <p:ph sz="quarter" idx="10"/>
          </p:nvPr>
        </p:nvSpPr>
        <p:spPr/>
        <p:txBody>
          <a:bodyPr/>
          <a:lstStyle/>
          <a:p>
            <a:r>
              <a:rPr lang="en-US" dirty="0"/>
              <a:t>Offset / 4</a:t>
            </a:r>
          </a:p>
          <a:p>
            <a:r>
              <a:rPr lang="en-US" dirty="0"/>
              <a:t>First instance of Page 3</a:t>
            </a:r>
          </a:p>
          <a:p>
            <a:pPr lvl="1"/>
            <a:r>
              <a:rPr lang="en-US" dirty="0"/>
              <a:t>Offset  = 0</a:t>
            </a:r>
          </a:p>
          <a:p>
            <a:pPr lvl="1"/>
            <a:r>
              <a:rPr lang="en-US" dirty="0"/>
              <a:t>0/4 = 0</a:t>
            </a:r>
          </a:p>
          <a:p>
            <a:r>
              <a:rPr lang="en-US" dirty="0"/>
              <a:t>First instance of Page 4</a:t>
            </a:r>
          </a:p>
          <a:p>
            <a:pPr lvl="1"/>
            <a:r>
              <a:rPr lang="en-US" dirty="0"/>
              <a:t>Offset  = 4</a:t>
            </a:r>
          </a:p>
          <a:p>
            <a:pPr lvl="1"/>
            <a:r>
              <a:rPr lang="en-US" dirty="0"/>
              <a:t>4/4 = 1</a:t>
            </a:r>
          </a:p>
          <a:p>
            <a:r>
              <a:rPr lang="en-US" dirty="0"/>
              <a:t>First instance of Page 5</a:t>
            </a:r>
          </a:p>
          <a:p>
            <a:pPr lvl="1"/>
            <a:r>
              <a:rPr lang="en-US" dirty="0"/>
              <a:t>Offset = 8</a:t>
            </a:r>
          </a:p>
          <a:p>
            <a:pPr lvl="1"/>
            <a:r>
              <a:rPr lang="en-US" dirty="0"/>
              <a:t>8/4 = 2</a:t>
            </a:r>
          </a:p>
          <a:p>
            <a:r>
              <a:rPr lang="en-US" dirty="0"/>
              <a:t>First instance of Page 6</a:t>
            </a:r>
          </a:p>
          <a:p>
            <a:pPr lvl="1"/>
            <a:r>
              <a:rPr lang="en-US" dirty="0"/>
              <a:t>Offset = 12</a:t>
            </a:r>
          </a:p>
          <a:p>
            <a:pPr lvl="1"/>
            <a:r>
              <a:rPr lang="en-US" dirty="0"/>
              <a:t>12/4 = 3</a:t>
            </a:r>
          </a:p>
        </p:txBody>
      </p:sp>
      <p:pic>
        <p:nvPicPr>
          <p:cNvPr id="4" name="Picture 3">
            <a:extLst>
              <a:ext uri="{FF2B5EF4-FFF2-40B4-BE49-F238E27FC236}">
                <a16:creationId xmlns:a16="http://schemas.microsoft.com/office/drawing/2014/main" id="{C3A4AF16-7F9F-4611-834D-501540FD6640}"/>
              </a:ext>
            </a:extLst>
          </p:cNvPr>
          <p:cNvPicPr>
            <a:picLocks noChangeAspect="1"/>
          </p:cNvPicPr>
          <p:nvPr/>
        </p:nvPicPr>
        <p:blipFill rotWithShape="1">
          <a:blip r:embed="rId3"/>
          <a:srcRect t="11165" r="44952" b="29806"/>
          <a:stretch/>
        </p:blipFill>
        <p:spPr>
          <a:xfrm>
            <a:off x="8077575" y="2531295"/>
            <a:ext cx="15042776" cy="8653410"/>
          </a:xfrm>
          <a:prstGeom prst="rect">
            <a:avLst/>
          </a:prstGeom>
        </p:spPr>
      </p:pic>
      <p:sp>
        <p:nvSpPr>
          <p:cNvPr id="5" name="Rectangle 4">
            <a:extLst>
              <a:ext uri="{FF2B5EF4-FFF2-40B4-BE49-F238E27FC236}">
                <a16:creationId xmlns:a16="http://schemas.microsoft.com/office/drawing/2014/main" id="{AF6BD3F2-DEC9-41D0-9547-22DA89DE9E90}"/>
              </a:ext>
            </a:extLst>
          </p:cNvPr>
          <p:cNvSpPr/>
          <p:nvPr/>
        </p:nvSpPr>
        <p:spPr>
          <a:xfrm>
            <a:off x="10273553" y="2974053"/>
            <a:ext cx="2241176" cy="7548282"/>
          </a:xfrm>
          <a:prstGeom prst="rect">
            <a:avLst/>
          </a:prstGeom>
          <a:noFill/>
          <a:ln w="50800">
            <a:solidFill>
              <a:srgbClr val="4F36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4CF1C1-1571-4D3C-BE5D-5678A334B2DB}"/>
              </a:ext>
            </a:extLst>
          </p:cNvPr>
          <p:cNvSpPr/>
          <p:nvPr/>
        </p:nvSpPr>
        <p:spPr>
          <a:xfrm>
            <a:off x="12514729" y="2974053"/>
            <a:ext cx="2241176" cy="7548282"/>
          </a:xfrm>
          <a:prstGeom prst="rect">
            <a:avLst/>
          </a:prstGeom>
          <a:noFill/>
          <a:ln w="50800">
            <a:solidFill>
              <a:srgbClr val="7F86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C1916E-92B5-49A8-B648-F708ACC54FC1}"/>
              </a:ext>
            </a:extLst>
          </p:cNvPr>
          <p:cNvSpPr/>
          <p:nvPr/>
        </p:nvSpPr>
        <p:spPr>
          <a:xfrm>
            <a:off x="14778182" y="2974053"/>
            <a:ext cx="2142833" cy="7548282"/>
          </a:xfrm>
          <a:prstGeom prst="rect">
            <a:avLst/>
          </a:prstGeom>
          <a:noFill/>
          <a:ln w="50800">
            <a:solidFill>
              <a:srgbClr val="111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02768E-7EC9-45F9-BA9D-90A3DCC6699A}"/>
              </a:ext>
            </a:extLst>
          </p:cNvPr>
          <p:cNvSpPr/>
          <p:nvPr/>
        </p:nvSpPr>
        <p:spPr>
          <a:xfrm>
            <a:off x="16947907" y="2974053"/>
            <a:ext cx="2142833" cy="7548282"/>
          </a:xfrm>
          <a:prstGeom prst="rect">
            <a:avLst/>
          </a:prstGeom>
          <a:noFill/>
          <a:ln w="50800">
            <a:solidFill>
              <a:srgbClr val="7F86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A6DACC-BEAA-468A-8470-7A2489E21E74}"/>
              </a:ext>
            </a:extLst>
          </p:cNvPr>
          <p:cNvSpPr/>
          <p:nvPr/>
        </p:nvSpPr>
        <p:spPr>
          <a:xfrm>
            <a:off x="10273553" y="2974053"/>
            <a:ext cx="2214284" cy="419845"/>
          </a:xfrm>
          <a:prstGeom prst="rect">
            <a:avLst/>
          </a:prstGeom>
          <a:noFill/>
          <a:ln w="63500">
            <a:solidFill>
              <a:srgbClr val="7F86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A5CD5A-C2D0-4D2C-8250-BEEDF512C104}"/>
              </a:ext>
            </a:extLst>
          </p:cNvPr>
          <p:cNvSpPr/>
          <p:nvPr/>
        </p:nvSpPr>
        <p:spPr>
          <a:xfrm>
            <a:off x="12514729" y="2974052"/>
            <a:ext cx="2214284" cy="419845"/>
          </a:xfrm>
          <a:prstGeom prst="rect">
            <a:avLst/>
          </a:prstGeom>
          <a:noFill/>
          <a:ln w="63500">
            <a:solidFill>
              <a:srgbClr val="7F86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E1F0E9-81C3-4894-9083-ED3E5240EB53}"/>
              </a:ext>
            </a:extLst>
          </p:cNvPr>
          <p:cNvSpPr/>
          <p:nvPr/>
        </p:nvSpPr>
        <p:spPr>
          <a:xfrm>
            <a:off x="14706731" y="2974051"/>
            <a:ext cx="2214284" cy="419845"/>
          </a:xfrm>
          <a:prstGeom prst="rect">
            <a:avLst/>
          </a:prstGeom>
          <a:noFill/>
          <a:ln w="63500">
            <a:solidFill>
              <a:srgbClr val="7F86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FFE32D-0BDC-48C1-B538-AA7CFEB93AFB}"/>
              </a:ext>
            </a:extLst>
          </p:cNvPr>
          <p:cNvSpPr/>
          <p:nvPr/>
        </p:nvSpPr>
        <p:spPr>
          <a:xfrm>
            <a:off x="16876456" y="2974050"/>
            <a:ext cx="2214284" cy="419845"/>
          </a:xfrm>
          <a:prstGeom prst="rect">
            <a:avLst/>
          </a:prstGeom>
          <a:noFill/>
          <a:ln w="63500">
            <a:solidFill>
              <a:srgbClr val="7F86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BF2209-BFFC-4C25-9642-F971D863E816}"/>
              </a:ext>
            </a:extLst>
          </p:cNvPr>
          <p:cNvSpPr txBox="1"/>
          <p:nvPr/>
        </p:nvSpPr>
        <p:spPr>
          <a:xfrm>
            <a:off x="11394141" y="11230426"/>
            <a:ext cx="7537641" cy="1569660"/>
          </a:xfrm>
          <a:prstGeom prst="rect">
            <a:avLst/>
          </a:prstGeom>
          <a:noFill/>
        </p:spPr>
        <p:txBody>
          <a:bodyPr wrap="none" rtlCol="0">
            <a:spAutoFit/>
          </a:bodyPr>
          <a:lstStyle/>
          <a:p>
            <a:pPr algn="l"/>
            <a:r>
              <a:rPr lang="en-US" sz="4800" dirty="0" err="1"/>
              <a:t>List_of_Pages</a:t>
            </a:r>
            <a:r>
              <a:rPr lang="en-US" sz="4800" dirty="0"/>
              <a:t> = [3, 4, 5, 6]</a:t>
            </a:r>
          </a:p>
          <a:p>
            <a:pPr algn="l"/>
            <a:r>
              <a:rPr lang="en-US" sz="4800" dirty="0"/>
              <a:t>                            0  1  2  3</a:t>
            </a:r>
          </a:p>
        </p:txBody>
      </p:sp>
    </p:spTree>
    <p:extLst>
      <p:ext uri="{BB962C8B-B14F-4D97-AF65-F5344CB8AC3E}">
        <p14:creationId xmlns:p14="http://schemas.microsoft.com/office/powerpoint/2010/main" val="263796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2955-4DE0-4C5A-9DB8-1711ED11A241}"/>
              </a:ext>
            </a:extLst>
          </p:cNvPr>
          <p:cNvSpPr>
            <a:spLocks noGrp="1"/>
          </p:cNvSpPr>
          <p:nvPr>
            <p:ph type="title"/>
          </p:nvPr>
        </p:nvSpPr>
        <p:spPr/>
        <p:txBody>
          <a:bodyPr/>
          <a:lstStyle/>
          <a:p>
            <a:r>
              <a:rPr lang="en-US" dirty="0"/>
              <a:t>Locate Page 4 in the WAL</a:t>
            </a:r>
          </a:p>
        </p:txBody>
      </p:sp>
      <p:sp>
        <p:nvSpPr>
          <p:cNvPr id="3" name="Content Placeholder 2">
            <a:extLst>
              <a:ext uri="{FF2B5EF4-FFF2-40B4-BE49-F238E27FC236}">
                <a16:creationId xmlns:a16="http://schemas.microsoft.com/office/drawing/2014/main" id="{225EC531-9212-432E-80AC-2F2DC8006B69}"/>
              </a:ext>
            </a:extLst>
          </p:cNvPr>
          <p:cNvSpPr>
            <a:spLocks noGrp="1"/>
          </p:cNvSpPr>
          <p:nvPr>
            <p:ph sz="quarter" idx="10"/>
          </p:nvPr>
        </p:nvSpPr>
        <p:spPr>
          <a:xfrm>
            <a:off x="1257300" y="2860675"/>
            <a:ext cx="21863051" cy="9471020"/>
          </a:xfrm>
        </p:spPr>
        <p:txBody>
          <a:bodyPr/>
          <a:lstStyle/>
          <a:p>
            <a:r>
              <a:rPr lang="en-US" dirty="0"/>
              <a:t>O = 560  (Index position 106 in the WAL file)</a:t>
            </a:r>
          </a:p>
          <a:p>
            <a:r>
              <a:rPr lang="en-US" dirty="0"/>
              <a:t>S = 4096 (From WAL header)</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CC29597C-B173-4422-8E3B-562D04D86F28}"/>
              </a:ext>
            </a:extLst>
          </p:cNvPr>
          <p:cNvPicPr>
            <a:picLocks noChangeAspect="1"/>
          </p:cNvPicPr>
          <p:nvPr/>
        </p:nvPicPr>
        <p:blipFill rotWithShape="1">
          <a:blip r:embed="rId2"/>
          <a:srcRect t="10800" r="44800"/>
          <a:stretch/>
        </p:blipFill>
        <p:spPr>
          <a:xfrm>
            <a:off x="12289487" y="2482383"/>
            <a:ext cx="11361749" cy="984931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057184A-8237-4F4D-81FA-F68C9AA53586}"/>
              </a:ext>
            </a:extLst>
          </p:cNvPr>
          <p:cNvSpPr txBox="1"/>
          <p:nvPr/>
        </p:nvSpPr>
        <p:spPr>
          <a:xfrm>
            <a:off x="1257300" y="5334027"/>
            <a:ext cx="11032187" cy="4524315"/>
          </a:xfrm>
          <a:prstGeom prst="rect">
            <a:avLst/>
          </a:prstGeom>
          <a:noFill/>
        </p:spPr>
        <p:txBody>
          <a:bodyPr wrap="none" rtlCol="0">
            <a:spAutoFit/>
          </a:bodyPr>
          <a:lstStyle/>
          <a:p>
            <a:pPr algn="l"/>
            <a:r>
              <a:rPr lang="en-US" sz="4800" dirty="0"/>
              <a:t>X = (S+24) * ((O – 136) / 4) + 56</a:t>
            </a:r>
          </a:p>
          <a:p>
            <a:pPr algn="l"/>
            <a:r>
              <a:rPr lang="en-US" sz="4800" dirty="0"/>
              <a:t>X = (4096 + 24)  * ((560 – 136) / 4) + 56</a:t>
            </a:r>
          </a:p>
          <a:p>
            <a:pPr algn="l"/>
            <a:r>
              <a:rPr lang="en-US" sz="4800" dirty="0"/>
              <a:t>X = 4120 * (424/4) + 56</a:t>
            </a:r>
          </a:p>
          <a:p>
            <a:pPr algn="l"/>
            <a:r>
              <a:rPr lang="en-US" sz="4800" dirty="0"/>
              <a:t>X = 4120 * 106 + 56</a:t>
            </a:r>
          </a:p>
          <a:p>
            <a:pPr algn="l"/>
            <a:r>
              <a:rPr lang="en-US" sz="4800" dirty="0"/>
              <a:t>X = 436730 + 56</a:t>
            </a:r>
          </a:p>
          <a:p>
            <a:pPr algn="l"/>
            <a:r>
              <a:rPr lang="en-US" sz="4800" dirty="0"/>
              <a:t>X = 436776</a:t>
            </a:r>
          </a:p>
        </p:txBody>
      </p:sp>
      <p:cxnSp>
        <p:nvCxnSpPr>
          <p:cNvPr id="11" name="Straight Arrow Connector 10">
            <a:extLst>
              <a:ext uri="{FF2B5EF4-FFF2-40B4-BE49-F238E27FC236}">
                <a16:creationId xmlns:a16="http://schemas.microsoft.com/office/drawing/2014/main" id="{DD6FEA41-5D1F-49A5-AC1C-E0EC552BD5D0}"/>
              </a:ext>
            </a:extLst>
          </p:cNvPr>
          <p:cNvCxnSpPr>
            <a:cxnSpLocks/>
          </p:cNvCxnSpPr>
          <p:nvPr/>
        </p:nvCxnSpPr>
        <p:spPr>
          <a:xfrm>
            <a:off x="11772900" y="3314700"/>
            <a:ext cx="937260" cy="150876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02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09B83-9BF8-44C1-8697-6E3450AA4970}"/>
              </a:ext>
            </a:extLst>
          </p:cNvPr>
          <p:cNvSpPr>
            <a:spLocks noGrp="1"/>
          </p:cNvSpPr>
          <p:nvPr>
            <p:ph type="title"/>
          </p:nvPr>
        </p:nvSpPr>
        <p:spPr>
          <a:xfrm>
            <a:off x="1257300" y="70877"/>
            <a:ext cx="21863051" cy="1939924"/>
          </a:xfrm>
        </p:spPr>
        <p:txBody>
          <a:bodyPr/>
          <a:lstStyle/>
          <a:p>
            <a:r>
              <a:rPr lang="en-US" dirty="0"/>
              <a:t>Locate Page 4 in the WAL (Go to 436776) </a:t>
            </a:r>
          </a:p>
        </p:txBody>
      </p:sp>
      <p:sp>
        <p:nvSpPr>
          <p:cNvPr id="3" name="Content Placeholder 2">
            <a:extLst>
              <a:ext uri="{FF2B5EF4-FFF2-40B4-BE49-F238E27FC236}">
                <a16:creationId xmlns:a16="http://schemas.microsoft.com/office/drawing/2014/main" id="{37F91426-E1B8-4F16-840A-EFB93EF11FF7}"/>
              </a:ext>
            </a:extLst>
          </p:cNvPr>
          <p:cNvSpPr>
            <a:spLocks noGrp="1"/>
          </p:cNvSpPr>
          <p:nvPr>
            <p:ph sz="quarter" idx="10"/>
          </p:nvPr>
        </p:nvSpPr>
        <p:spPr>
          <a:xfrm>
            <a:off x="1257301" y="2860675"/>
            <a:ext cx="5518590" cy="9471020"/>
          </a:xfrm>
        </p:spPr>
        <p:txBody>
          <a:bodyPr/>
          <a:lstStyle/>
          <a:p>
            <a:r>
              <a:rPr lang="en-US" dirty="0"/>
              <a:t>Takes us to 0x0A</a:t>
            </a:r>
          </a:p>
          <a:p>
            <a:pPr lvl="1"/>
            <a:r>
              <a:rPr lang="en-US" dirty="0"/>
              <a:t>Start of page 4</a:t>
            </a:r>
          </a:p>
          <a:p>
            <a:pPr lvl="1"/>
            <a:r>
              <a:rPr lang="en-US" dirty="0"/>
              <a:t>Page Type</a:t>
            </a:r>
          </a:p>
          <a:p>
            <a:pPr lvl="2"/>
            <a:r>
              <a:rPr lang="en-US" dirty="0"/>
              <a:t>Leaf Index B-Tree</a:t>
            </a:r>
          </a:p>
          <a:p>
            <a:r>
              <a:rPr lang="en-US" dirty="0"/>
              <a:t>24 byte frame header</a:t>
            </a:r>
          </a:p>
          <a:p>
            <a:pPr lvl="1"/>
            <a:r>
              <a:rPr lang="en-US" dirty="0"/>
              <a:t>Offset 0 for 4 bytes</a:t>
            </a:r>
          </a:p>
          <a:p>
            <a:pPr lvl="2"/>
            <a:r>
              <a:rPr lang="en-US" dirty="0"/>
              <a:t>Page 4</a:t>
            </a:r>
          </a:p>
          <a:p>
            <a:r>
              <a:rPr lang="en-US" dirty="0"/>
              <a:t>4096 byte page</a:t>
            </a:r>
          </a:p>
        </p:txBody>
      </p:sp>
      <p:cxnSp>
        <p:nvCxnSpPr>
          <p:cNvPr id="12" name="Straight Connector 11">
            <a:extLst>
              <a:ext uri="{FF2B5EF4-FFF2-40B4-BE49-F238E27FC236}">
                <a16:creationId xmlns:a16="http://schemas.microsoft.com/office/drawing/2014/main" id="{E5625F4D-E61D-4C5D-B98C-1AFEEB9722D7}"/>
              </a:ext>
            </a:extLst>
          </p:cNvPr>
          <p:cNvCxnSpPr>
            <a:cxnSpLocks/>
          </p:cNvCxnSpPr>
          <p:nvPr/>
        </p:nvCxnSpPr>
        <p:spPr>
          <a:xfrm>
            <a:off x="14633661" y="3916936"/>
            <a:ext cx="1" cy="345141"/>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37BA3-6F9D-4676-AA9E-96F0EA8A458E}"/>
              </a:ext>
            </a:extLst>
          </p:cNvPr>
          <p:cNvPicPr>
            <a:picLocks noChangeAspect="1"/>
          </p:cNvPicPr>
          <p:nvPr/>
        </p:nvPicPr>
        <p:blipFill rotWithShape="1">
          <a:blip r:embed="rId2"/>
          <a:srcRect t="11165" r="44701" b="31085"/>
          <a:stretch/>
        </p:blipFill>
        <p:spPr>
          <a:xfrm>
            <a:off x="7235218" y="3047999"/>
            <a:ext cx="16570933" cy="9283696"/>
          </a:xfrm>
          <a:prstGeom prst="rect">
            <a:avLst/>
          </a:prstGeom>
          <a:ln>
            <a:noFill/>
          </a:ln>
          <a:effectLst>
            <a:outerShdw blurRad="292100" dist="139700" dir="2700000" algn="tl" rotWithShape="0">
              <a:srgbClr val="333333">
                <a:alpha val="65000"/>
              </a:srgbClr>
            </a:outerShdw>
          </a:effectLst>
        </p:spPr>
      </p:pic>
      <p:cxnSp>
        <p:nvCxnSpPr>
          <p:cNvPr id="6" name="Straight Connector 5">
            <a:extLst>
              <a:ext uri="{FF2B5EF4-FFF2-40B4-BE49-F238E27FC236}">
                <a16:creationId xmlns:a16="http://schemas.microsoft.com/office/drawing/2014/main" id="{8DE7AE12-C133-4B4A-832A-CF714EF1BB81}"/>
              </a:ext>
            </a:extLst>
          </p:cNvPr>
          <p:cNvCxnSpPr/>
          <p:nvPr/>
        </p:nvCxnSpPr>
        <p:spPr>
          <a:xfrm>
            <a:off x="9695389" y="3550024"/>
            <a:ext cx="9789458" cy="0"/>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0462984-2F0B-43FE-80C0-B2AF3BA14148}"/>
              </a:ext>
            </a:extLst>
          </p:cNvPr>
          <p:cNvCxnSpPr>
            <a:cxnSpLocks/>
          </p:cNvCxnSpPr>
          <p:nvPr/>
        </p:nvCxnSpPr>
        <p:spPr>
          <a:xfrm>
            <a:off x="9695389" y="4240306"/>
            <a:ext cx="4912658" cy="0"/>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CBD75F-7E7A-4BCD-B8B7-7E2BC8CDFFB5}"/>
              </a:ext>
            </a:extLst>
          </p:cNvPr>
          <p:cNvCxnSpPr>
            <a:cxnSpLocks/>
          </p:cNvCxnSpPr>
          <p:nvPr/>
        </p:nvCxnSpPr>
        <p:spPr>
          <a:xfrm>
            <a:off x="9722283" y="3550024"/>
            <a:ext cx="0" cy="690282"/>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765036D-B6DD-4BB3-894B-50BA064F73CC}"/>
              </a:ext>
            </a:extLst>
          </p:cNvPr>
          <p:cNvCxnSpPr>
            <a:cxnSpLocks/>
          </p:cNvCxnSpPr>
          <p:nvPr/>
        </p:nvCxnSpPr>
        <p:spPr>
          <a:xfrm>
            <a:off x="14608047" y="3944470"/>
            <a:ext cx="4876800" cy="0"/>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5BBC9E-1AC2-4570-81B1-199F729ED649}"/>
              </a:ext>
            </a:extLst>
          </p:cNvPr>
          <p:cNvCxnSpPr>
            <a:cxnSpLocks/>
          </p:cNvCxnSpPr>
          <p:nvPr/>
        </p:nvCxnSpPr>
        <p:spPr>
          <a:xfrm>
            <a:off x="19461795" y="3541060"/>
            <a:ext cx="0" cy="403410"/>
          </a:xfrm>
          <a:prstGeom prst="line">
            <a:avLst/>
          </a:prstGeom>
          <a:ln w="50800">
            <a:solidFill>
              <a:srgbClr val="7F869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D168D8-BA50-4A0E-B488-0824D83B77BC}"/>
              </a:ext>
            </a:extLst>
          </p:cNvPr>
          <p:cNvCxnSpPr>
            <a:cxnSpLocks/>
          </p:cNvCxnSpPr>
          <p:nvPr/>
        </p:nvCxnSpPr>
        <p:spPr>
          <a:xfrm>
            <a:off x="9722283" y="4240306"/>
            <a:ext cx="0" cy="7593106"/>
          </a:xfrm>
          <a:prstGeom prst="line">
            <a:avLst/>
          </a:prstGeom>
          <a:ln w="50800">
            <a:solidFill>
              <a:srgbClr val="4F369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903A548-2A9C-47DA-8747-054534E953A0}"/>
              </a:ext>
            </a:extLst>
          </p:cNvPr>
          <p:cNvCxnSpPr>
            <a:cxnSpLocks/>
          </p:cNvCxnSpPr>
          <p:nvPr/>
        </p:nvCxnSpPr>
        <p:spPr>
          <a:xfrm>
            <a:off x="19484847" y="3944470"/>
            <a:ext cx="0" cy="7888942"/>
          </a:xfrm>
          <a:prstGeom prst="line">
            <a:avLst/>
          </a:prstGeom>
          <a:ln w="50800">
            <a:solidFill>
              <a:srgbClr val="4F369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6B7D98-7D6F-45F4-801A-7FE6B2919183}"/>
              </a:ext>
            </a:extLst>
          </p:cNvPr>
          <p:cNvCxnSpPr/>
          <p:nvPr/>
        </p:nvCxnSpPr>
        <p:spPr>
          <a:xfrm>
            <a:off x="9722283" y="11833412"/>
            <a:ext cx="9789458" cy="0"/>
          </a:xfrm>
          <a:prstGeom prst="line">
            <a:avLst/>
          </a:prstGeom>
          <a:ln w="50800">
            <a:solidFill>
              <a:srgbClr val="4F3690"/>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74C5DE8-A426-43B2-B82B-BD80B1560AE6}"/>
              </a:ext>
            </a:extLst>
          </p:cNvPr>
          <p:cNvSpPr/>
          <p:nvPr/>
        </p:nvSpPr>
        <p:spPr>
          <a:xfrm>
            <a:off x="11458876" y="3541060"/>
            <a:ext cx="699241" cy="403382"/>
          </a:xfrm>
          <a:prstGeom prst="rect">
            <a:avLst/>
          </a:prstGeom>
          <a:noFill/>
          <a:ln w="50800">
            <a:solidFill>
              <a:srgbClr val="4F36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2A1A6FF-2606-4991-B2DC-153034875BA3}"/>
              </a:ext>
            </a:extLst>
          </p:cNvPr>
          <p:cNvSpPr txBox="1"/>
          <p:nvPr/>
        </p:nvSpPr>
        <p:spPr>
          <a:xfrm>
            <a:off x="11782994" y="7459965"/>
            <a:ext cx="5004896" cy="707886"/>
          </a:xfrm>
          <a:prstGeom prst="rect">
            <a:avLst/>
          </a:prstGeom>
          <a:solidFill>
            <a:schemeClr val="bg1"/>
          </a:solidFill>
        </p:spPr>
        <p:txBody>
          <a:bodyPr wrap="none" rtlCol="0">
            <a:spAutoFit/>
          </a:bodyPr>
          <a:lstStyle/>
          <a:p>
            <a:pPr algn="l"/>
            <a:r>
              <a:rPr lang="en-US" sz="4000" b="1" dirty="0">
                <a:solidFill>
                  <a:srgbClr val="4F3690"/>
                </a:solidFill>
              </a:rPr>
              <a:t>Page 4 (4096 Bytes)</a:t>
            </a:r>
          </a:p>
        </p:txBody>
      </p:sp>
    </p:spTree>
    <p:extLst>
      <p:ext uri="{BB962C8B-B14F-4D97-AF65-F5344CB8AC3E}">
        <p14:creationId xmlns:p14="http://schemas.microsoft.com/office/powerpoint/2010/main" val="61908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6798-55E1-4836-9C80-024E4215DB22}"/>
              </a:ext>
            </a:extLst>
          </p:cNvPr>
          <p:cNvSpPr>
            <a:spLocks noGrp="1"/>
          </p:cNvSpPr>
          <p:nvPr>
            <p:ph type="title"/>
          </p:nvPr>
        </p:nvSpPr>
        <p:spPr/>
        <p:txBody>
          <a:bodyPr>
            <a:normAutofit/>
          </a:bodyPr>
          <a:lstStyle/>
          <a:p>
            <a:r>
              <a:rPr lang="en-US" dirty="0"/>
              <a:t>Why do we care?</a:t>
            </a:r>
          </a:p>
        </p:txBody>
      </p:sp>
      <p:sp>
        <p:nvSpPr>
          <p:cNvPr id="3" name="Content Placeholder 2">
            <a:extLst>
              <a:ext uri="{FF2B5EF4-FFF2-40B4-BE49-F238E27FC236}">
                <a16:creationId xmlns:a16="http://schemas.microsoft.com/office/drawing/2014/main" id="{9A952AEC-0EE8-4165-85A0-6DB2968BF647}"/>
              </a:ext>
            </a:extLst>
          </p:cNvPr>
          <p:cNvSpPr>
            <a:spLocks noGrp="1"/>
          </p:cNvSpPr>
          <p:nvPr>
            <p:ph sz="quarter" idx="10"/>
          </p:nvPr>
        </p:nvSpPr>
        <p:spPr/>
        <p:txBody>
          <a:bodyPr/>
          <a:lstStyle/>
          <a:p>
            <a:r>
              <a:rPr lang="en-US" dirty="0"/>
              <a:t>Open </a:t>
            </a:r>
            <a:r>
              <a:rPr lang="en-US" dirty="0" err="1"/>
              <a:t>sms.db</a:t>
            </a:r>
            <a:r>
              <a:rPr lang="en-US" dirty="0"/>
              <a:t> found in the Logical folder in SQLite Expert Personal</a:t>
            </a:r>
          </a:p>
          <a:p>
            <a:r>
              <a:rPr lang="en-US" dirty="0"/>
              <a:t>Select the message table and select the Data tab in the right window pane</a:t>
            </a:r>
          </a:p>
          <a:p>
            <a:r>
              <a:rPr lang="en-US" dirty="0"/>
              <a:t>Note the messages that are currently found in the database</a:t>
            </a:r>
          </a:p>
        </p:txBody>
      </p:sp>
      <p:pic>
        <p:nvPicPr>
          <p:cNvPr id="4" name="Picture 3">
            <a:extLst>
              <a:ext uri="{FF2B5EF4-FFF2-40B4-BE49-F238E27FC236}">
                <a16:creationId xmlns:a16="http://schemas.microsoft.com/office/drawing/2014/main" id="{DAB2964A-1C36-4B25-8AB2-6A3CFA58D2A1}"/>
              </a:ext>
            </a:extLst>
          </p:cNvPr>
          <p:cNvPicPr>
            <a:picLocks noChangeAspect="1"/>
          </p:cNvPicPr>
          <p:nvPr/>
        </p:nvPicPr>
        <p:blipFill>
          <a:blip r:embed="rId2"/>
          <a:stretch>
            <a:fillRect/>
          </a:stretch>
        </p:blipFill>
        <p:spPr>
          <a:xfrm>
            <a:off x="7419975" y="5281374"/>
            <a:ext cx="9537700" cy="7050321"/>
          </a:xfrm>
          <a:prstGeom prst="rect">
            <a:avLst/>
          </a:prstGeom>
        </p:spPr>
      </p:pic>
    </p:spTree>
    <p:extLst>
      <p:ext uri="{BB962C8B-B14F-4D97-AF65-F5344CB8AC3E}">
        <p14:creationId xmlns:p14="http://schemas.microsoft.com/office/powerpoint/2010/main" val="3720445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E89D-5894-4A5E-B01B-1760A9116DAC}"/>
              </a:ext>
            </a:extLst>
          </p:cNvPr>
          <p:cNvSpPr>
            <a:spLocks noGrp="1"/>
          </p:cNvSpPr>
          <p:nvPr>
            <p:ph type="title"/>
          </p:nvPr>
        </p:nvSpPr>
        <p:spPr/>
        <p:txBody>
          <a:bodyPr/>
          <a:lstStyle/>
          <a:p>
            <a:r>
              <a:rPr lang="en-US" dirty="0"/>
              <a:t>An Example of the Importance of the WAL File</a:t>
            </a:r>
          </a:p>
        </p:txBody>
      </p:sp>
      <p:sp>
        <p:nvSpPr>
          <p:cNvPr id="3" name="Content Placeholder 2">
            <a:extLst>
              <a:ext uri="{FF2B5EF4-FFF2-40B4-BE49-F238E27FC236}">
                <a16:creationId xmlns:a16="http://schemas.microsoft.com/office/drawing/2014/main" id="{CD41420B-E748-4BBE-B1CC-3A9F70C76191}"/>
              </a:ext>
            </a:extLst>
          </p:cNvPr>
          <p:cNvSpPr>
            <a:spLocks noGrp="1"/>
          </p:cNvSpPr>
          <p:nvPr>
            <p:ph sz="quarter" idx="10"/>
          </p:nvPr>
        </p:nvSpPr>
        <p:spPr/>
        <p:txBody>
          <a:bodyPr/>
          <a:lstStyle/>
          <a:p>
            <a:r>
              <a:rPr lang="en-US" dirty="0"/>
              <a:t>Close SQLite Expert Personal</a:t>
            </a:r>
          </a:p>
          <a:p>
            <a:r>
              <a:rPr lang="en-US" dirty="0"/>
              <a:t>Copy </a:t>
            </a:r>
            <a:r>
              <a:rPr lang="en-US" dirty="0" err="1"/>
              <a:t>sms.db</a:t>
            </a:r>
            <a:r>
              <a:rPr lang="en-US" dirty="0"/>
              <a:t>, </a:t>
            </a:r>
            <a:r>
              <a:rPr lang="en-US" dirty="0" err="1"/>
              <a:t>sms.db-shm</a:t>
            </a:r>
            <a:r>
              <a:rPr lang="en-US" dirty="0"/>
              <a:t>, and </a:t>
            </a:r>
            <a:r>
              <a:rPr lang="en-US" dirty="0" err="1"/>
              <a:t>sms.db-wal</a:t>
            </a:r>
            <a:r>
              <a:rPr lang="en-US" dirty="0"/>
              <a:t> from the Physical folder to the Desktop</a:t>
            </a:r>
          </a:p>
          <a:p>
            <a:pPr lvl="1"/>
            <a:r>
              <a:rPr lang="en-US" dirty="0"/>
              <a:t>Overwrite if asked</a:t>
            </a:r>
          </a:p>
          <a:p>
            <a:r>
              <a:rPr lang="en-US" dirty="0"/>
              <a:t>Are there any hints from the file sizes as to the potential for additional records found in the WAL?</a:t>
            </a:r>
          </a:p>
          <a:p>
            <a:r>
              <a:rPr lang="en-US" dirty="0"/>
              <a:t>Open </a:t>
            </a:r>
            <a:r>
              <a:rPr lang="en-US" dirty="0" err="1"/>
              <a:t>sms.db</a:t>
            </a:r>
            <a:r>
              <a:rPr lang="en-US" dirty="0"/>
              <a:t> in SQLite Expert Personal</a:t>
            </a:r>
          </a:p>
          <a:p>
            <a:pPr lvl="1"/>
            <a:r>
              <a:rPr lang="en-US" dirty="0"/>
              <a:t>Select the message table and select Data in the right window pane</a:t>
            </a:r>
          </a:p>
          <a:p>
            <a:r>
              <a:rPr lang="en-US" dirty="0"/>
              <a:t>Are there any new messages? </a:t>
            </a:r>
          </a:p>
          <a:p>
            <a:r>
              <a:rPr lang="en-US" dirty="0"/>
              <a:t>Close SQLite Expert Personal</a:t>
            </a:r>
          </a:p>
          <a:p>
            <a:r>
              <a:rPr lang="en-US" dirty="0"/>
              <a:t>Copy </a:t>
            </a:r>
            <a:r>
              <a:rPr lang="en-US" dirty="0" err="1"/>
              <a:t>sms.db</a:t>
            </a:r>
            <a:r>
              <a:rPr lang="en-US" dirty="0"/>
              <a:t>, </a:t>
            </a:r>
            <a:r>
              <a:rPr lang="en-US" dirty="0" err="1"/>
              <a:t>sms.db-shm</a:t>
            </a:r>
            <a:r>
              <a:rPr lang="en-US" dirty="0"/>
              <a:t>, and </a:t>
            </a:r>
            <a:r>
              <a:rPr lang="en-US" dirty="0" err="1"/>
              <a:t>sms.db-wal</a:t>
            </a:r>
            <a:r>
              <a:rPr lang="en-US" dirty="0"/>
              <a:t> from the Physical folder to the Desktop</a:t>
            </a:r>
          </a:p>
          <a:p>
            <a:pPr lvl="1"/>
            <a:r>
              <a:rPr lang="en-US" dirty="0"/>
              <a:t>Overwrite if asked</a:t>
            </a:r>
          </a:p>
          <a:p>
            <a:endParaRPr lang="en-US" dirty="0"/>
          </a:p>
          <a:p>
            <a:endParaRPr lang="en-US" dirty="0"/>
          </a:p>
        </p:txBody>
      </p:sp>
    </p:spTree>
    <p:extLst>
      <p:ext uri="{BB962C8B-B14F-4D97-AF65-F5344CB8AC3E}">
        <p14:creationId xmlns:p14="http://schemas.microsoft.com/office/powerpoint/2010/main" val="2289445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0BB81-80C0-4229-BA9C-C5A8004FA1A3}"/>
              </a:ext>
            </a:extLst>
          </p:cNvPr>
          <p:cNvSpPr>
            <a:spLocks noGrp="1"/>
          </p:cNvSpPr>
          <p:nvPr>
            <p:ph type="title"/>
          </p:nvPr>
        </p:nvSpPr>
        <p:spPr/>
        <p:txBody>
          <a:bodyPr/>
          <a:lstStyle/>
          <a:p>
            <a:r>
              <a:rPr lang="en-US" dirty="0"/>
              <a:t>Page 5 in the WAL File</a:t>
            </a:r>
          </a:p>
        </p:txBody>
      </p:sp>
      <p:sp>
        <p:nvSpPr>
          <p:cNvPr id="3" name="Content Placeholder 2">
            <a:extLst>
              <a:ext uri="{FF2B5EF4-FFF2-40B4-BE49-F238E27FC236}">
                <a16:creationId xmlns:a16="http://schemas.microsoft.com/office/drawing/2014/main" id="{BFB844C3-A458-4C1B-85E8-CA129130EE12}"/>
              </a:ext>
            </a:extLst>
          </p:cNvPr>
          <p:cNvSpPr>
            <a:spLocks noGrp="1"/>
          </p:cNvSpPr>
          <p:nvPr>
            <p:ph sz="quarter" idx="10"/>
          </p:nvPr>
        </p:nvSpPr>
        <p:spPr/>
        <p:txBody>
          <a:bodyPr>
            <a:normAutofit lnSpcReduction="10000"/>
          </a:bodyPr>
          <a:lstStyle/>
          <a:p>
            <a:r>
              <a:rPr lang="en-US" dirty="0"/>
              <a:t>Open the SHM file in a hex editor</a:t>
            </a:r>
          </a:p>
          <a:p>
            <a:pPr lvl="1"/>
            <a:r>
              <a:rPr lang="en-US" dirty="0" err="1"/>
              <a:t>HxD</a:t>
            </a:r>
            <a:r>
              <a:rPr lang="en-US" dirty="0"/>
              <a:t> or Hex Workshop</a:t>
            </a:r>
          </a:p>
          <a:p>
            <a:endParaRPr lang="en-US" dirty="0"/>
          </a:p>
          <a:p>
            <a:r>
              <a:rPr lang="en-US" dirty="0"/>
              <a:t>Calculate the 13</a:t>
            </a:r>
            <a:r>
              <a:rPr lang="en-US" baseline="30000" dirty="0"/>
              <a:t>th</a:t>
            </a:r>
            <a:r>
              <a:rPr lang="en-US" dirty="0"/>
              <a:t> instance of page 5 in the WAL</a:t>
            </a:r>
          </a:p>
          <a:p>
            <a:pPr lvl="1"/>
            <a:r>
              <a:rPr lang="en-US" dirty="0"/>
              <a:t>Offset = 832</a:t>
            </a:r>
          </a:p>
          <a:p>
            <a:endParaRPr lang="en-US" dirty="0"/>
          </a:p>
          <a:p>
            <a:endParaRPr lang="en-US" dirty="0"/>
          </a:p>
          <a:p>
            <a:r>
              <a:rPr lang="en-US" dirty="0"/>
              <a:t>Calculate the last instance of page 5 in the WAL</a:t>
            </a:r>
          </a:p>
          <a:p>
            <a:pPr lvl="1"/>
            <a:r>
              <a:rPr lang="en-US" dirty="0"/>
              <a:t>Offset = 2216</a:t>
            </a:r>
          </a:p>
          <a:p>
            <a:endParaRPr lang="en-US" dirty="0"/>
          </a:p>
          <a:p>
            <a:r>
              <a:rPr lang="en-US" dirty="0"/>
              <a:t>Open the WAL file in a hex editor</a:t>
            </a:r>
          </a:p>
          <a:p>
            <a:pPr lvl="1"/>
            <a:r>
              <a:rPr lang="en-US" dirty="0" err="1"/>
              <a:t>GoTo</a:t>
            </a:r>
            <a:r>
              <a:rPr lang="en-US" dirty="0"/>
              <a:t> both instances of page 5</a:t>
            </a:r>
          </a:p>
          <a:p>
            <a:pPr lvl="1"/>
            <a:r>
              <a:rPr lang="en-US" dirty="0"/>
              <a:t>What are the differences between the pages?</a:t>
            </a:r>
          </a:p>
          <a:p>
            <a:pPr lvl="1"/>
            <a:endParaRPr lang="en-US" dirty="0"/>
          </a:p>
          <a:p>
            <a:endParaRPr lang="en-US" dirty="0"/>
          </a:p>
          <a:p>
            <a:endParaRPr lang="en-US" dirty="0"/>
          </a:p>
          <a:p>
            <a:endParaRPr lang="en-US" dirty="0"/>
          </a:p>
          <a:p>
            <a:endParaRPr lang="en-US" dirty="0"/>
          </a:p>
          <a:p>
            <a:pPr lvl="1"/>
            <a:endParaRPr lang="en-US" dirty="0"/>
          </a:p>
        </p:txBody>
      </p:sp>
      <p:pic>
        <p:nvPicPr>
          <p:cNvPr id="4" name="Picture 3">
            <a:extLst>
              <a:ext uri="{FF2B5EF4-FFF2-40B4-BE49-F238E27FC236}">
                <a16:creationId xmlns:a16="http://schemas.microsoft.com/office/drawing/2014/main" id="{A3E2643E-9946-42DA-B7AE-3316E5ED03A5}"/>
              </a:ext>
            </a:extLst>
          </p:cNvPr>
          <p:cNvPicPr>
            <a:picLocks noChangeAspect="1"/>
          </p:cNvPicPr>
          <p:nvPr/>
        </p:nvPicPr>
        <p:blipFill rotWithShape="1">
          <a:blip r:embed="rId3"/>
          <a:srcRect t="10983" r="44820"/>
          <a:stretch/>
        </p:blipFill>
        <p:spPr>
          <a:xfrm>
            <a:off x="12885638" y="3229533"/>
            <a:ext cx="10091278" cy="8733304"/>
          </a:xfrm>
          <a:prstGeom prst="rect">
            <a:avLst/>
          </a:prstGeom>
        </p:spPr>
      </p:pic>
      <p:sp>
        <p:nvSpPr>
          <p:cNvPr id="5" name="TextBox 4">
            <a:extLst>
              <a:ext uri="{FF2B5EF4-FFF2-40B4-BE49-F238E27FC236}">
                <a16:creationId xmlns:a16="http://schemas.microsoft.com/office/drawing/2014/main" id="{9FA8DC04-4C3F-4323-A145-DF968258762A}"/>
              </a:ext>
            </a:extLst>
          </p:cNvPr>
          <p:cNvSpPr txBox="1"/>
          <p:nvPr/>
        </p:nvSpPr>
        <p:spPr>
          <a:xfrm>
            <a:off x="2559265" y="6088559"/>
            <a:ext cx="8268610" cy="769441"/>
          </a:xfrm>
          <a:prstGeom prst="rect">
            <a:avLst/>
          </a:prstGeom>
          <a:noFill/>
        </p:spPr>
        <p:txBody>
          <a:bodyPr wrap="none" rtlCol="0">
            <a:spAutoFit/>
          </a:bodyPr>
          <a:lstStyle/>
          <a:p>
            <a:pPr algn="l"/>
            <a:r>
              <a:rPr lang="en-US" sz="4400" dirty="0"/>
              <a:t>X = (S+24) * ((O – 136) / 4) + 56</a:t>
            </a:r>
          </a:p>
        </p:txBody>
      </p:sp>
    </p:spTree>
    <p:extLst>
      <p:ext uri="{BB962C8B-B14F-4D97-AF65-F5344CB8AC3E}">
        <p14:creationId xmlns:p14="http://schemas.microsoft.com/office/powerpoint/2010/main" val="249614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6698-7CCA-4DFC-B935-EC24D8164B3E}"/>
              </a:ext>
            </a:extLst>
          </p:cNvPr>
          <p:cNvSpPr>
            <a:spLocks noGrp="1"/>
          </p:cNvSpPr>
          <p:nvPr>
            <p:ph type="title"/>
          </p:nvPr>
        </p:nvSpPr>
        <p:spPr/>
        <p:txBody>
          <a:bodyPr/>
          <a:lstStyle/>
          <a:p>
            <a:r>
              <a:rPr lang="en-US" dirty="0"/>
              <a:t>Page 5 vs Page 5</a:t>
            </a:r>
          </a:p>
        </p:txBody>
      </p:sp>
      <p:pic>
        <p:nvPicPr>
          <p:cNvPr id="6" name="Content Placeholder 5">
            <a:extLst>
              <a:ext uri="{FF2B5EF4-FFF2-40B4-BE49-F238E27FC236}">
                <a16:creationId xmlns:a16="http://schemas.microsoft.com/office/drawing/2014/main" id="{1F85058B-D8C9-4C09-8E70-92E405C8391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1776" y="2285999"/>
            <a:ext cx="10324864" cy="7011965"/>
          </a:xfrm>
        </p:spPr>
      </p:pic>
      <p:pic>
        <p:nvPicPr>
          <p:cNvPr id="8" name="Content Placeholder 7">
            <a:extLst>
              <a:ext uri="{FF2B5EF4-FFF2-40B4-BE49-F238E27FC236}">
                <a16:creationId xmlns:a16="http://schemas.microsoft.com/office/drawing/2014/main" id="{3BBE6015-F29E-4515-ADB0-B881BDB9606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894138" y="2285999"/>
            <a:ext cx="10436648" cy="7011965"/>
          </a:xfrm>
        </p:spPr>
      </p:pic>
      <p:sp>
        <p:nvSpPr>
          <p:cNvPr id="9" name="TextBox 8">
            <a:extLst>
              <a:ext uri="{FF2B5EF4-FFF2-40B4-BE49-F238E27FC236}">
                <a16:creationId xmlns:a16="http://schemas.microsoft.com/office/drawing/2014/main" id="{64F23A55-62BD-412B-B669-E309888FBB32}"/>
              </a:ext>
            </a:extLst>
          </p:cNvPr>
          <p:cNvSpPr txBox="1"/>
          <p:nvPr/>
        </p:nvSpPr>
        <p:spPr>
          <a:xfrm>
            <a:off x="1492444" y="10112189"/>
            <a:ext cx="21397524" cy="1323439"/>
          </a:xfrm>
          <a:prstGeom prst="rect">
            <a:avLst/>
          </a:prstGeom>
          <a:noFill/>
        </p:spPr>
        <p:txBody>
          <a:bodyPr wrap="none" rtlCol="0">
            <a:spAutoFit/>
          </a:bodyPr>
          <a:lstStyle/>
          <a:p>
            <a:pPr algn="l"/>
            <a:r>
              <a:rPr lang="en-US" sz="4000" dirty="0"/>
              <a:t>Would we find messages related to a gun and where it was discarded in the actual database?</a:t>
            </a:r>
          </a:p>
          <a:p>
            <a:pPr algn="l"/>
            <a:r>
              <a:rPr lang="en-US" sz="4000" dirty="0"/>
              <a:t>Why or Why not?</a:t>
            </a:r>
          </a:p>
        </p:txBody>
      </p:sp>
    </p:spTree>
    <p:extLst>
      <p:ext uri="{BB962C8B-B14F-4D97-AF65-F5344CB8AC3E}">
        <p14:creationId xmlns:p14="http://schemas.microsoft.com/office/powerpoint/2010/main" val="3314802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9D4A6-51AA-44C1-BCA3-ECA072D00638}"/>
              </a:ext>
            </a:extLst>
          </p:cNvPr>
          <p:cNvSpPr>
            <a:spLocks noGrp="1"/>
          </p:cNvSpPr>
          <p:nvPr>
            <p:ph type="title"/>
          </p:nvPr>
        </p:nvSpPr>
        <p:spPr/>
        <p:txBody>
          <a:bodyPr/>
          <a:lstStyle/>
          <a:p>
            <a:r>
              <a:rPr lang="en-US" dirty="0"/>
              <a:t>Using Python to Parse Records in the WAL</a:t>
            </a:r>
          </a:p>
        </p:txBody>
      </p:sp>
      <p:sp>
        <p:nvSpPr>
          <p:cNvPr id="3" name="Content Placeholder 2">
            <a:extLst>
              <a:ext uri="{FF2B5EF4-FFF2-40B4-BE49-F238E27FC236}">
                <a16:creationId xmlns:a16="http://schemas.microsoft.com/office/drawing/2014/main" id="{A451D6BA-5E56-4833-ADDA-8AAF9C1EB5D2}"/>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EA25DF86-D73E-4607-AC15-40EFEC1EC99F}"/>
              </a:ext>
            </a:extLst>
          </p:cNvPr>
          <p:cNvPicPr>
            <a:picLocks noChangeAspect="1"/>
          </p:cNvPicPr>
          <p:nvPr/>
        </p:nvPicPr>
        <p:blipFill>
          <a:blip r:embed="rId2"/>
          <a:stretch>
            <a:fillRect/>
          </a:stretch>
        </p:blipFill>
        <p:spPr>
          <a:xfrm>
            <a:off x="2874132" y="2614612"/>
            <a:ext cx="18629386" cy="9963146"/>
          </a:xfrm>
          <a:prstGeom prst="rect">
            <a:avLst/>
          </a:prstGeom>
        </p:spPr>
      </p:pic>
    </p:spTree>
    <p:extLst>
      <p:ext uri="{BB962C8B-B14F-4D97-AF65-F5344CB8AC3E}">
        <p14:creationId xmlns:p14="http://schemas.microsoft.com/office/powerpoint/2010/main" val="3357247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F8D7-2ABC-2449-80E5-048E1884FAD3}"/>
              </a:ext>
            </a:extLst>
          </p:cNvPr>
          <p:cNvSpPr>
            <a:spLocks noGrp="1"/>
          </p:cNvSpPr>
          <p:nvPr>
            <p:ph type="title"/>
          </p:nvPr>
        </p:nvSpPr>
        <p:spPr>
          <a:xfrm>
            <a:off x="1156922" y="4860631"/>
            <a:ext cx="17474063" cy="1682496"/>
          </a:xfrm>
        </p:spPr>
        <p:txBody>
          <a:bodyPr/>
          <a:lstStyle/>
          <a:p>
            <a:r>
              <a:rPr lang="en-US" dirty="0"/>
              <a:t>Thank you</a:t>
            </a:r>
          </a:p>
        </p:txBody>
      </p:sp>
      <p:sp>
        <p:nvSpPr>
          <p:cNvPr id="3" name="TextBox 2">
            <a:extLst>
              <a:ext uri="{FF2B5EF4-FFF2-40B4-BE49-F238E27FC236}">
                <a16:creationId xmlns:a16="http://schemas.microsoft.com/office/drawing/2014/main" id="{F5345055-57D1-A943-9A45-4A73EDACFDFE}"/>
              </a:ext>
            </a:extLst>
          </p:cNvPr>
          <p:cNvSpPr txBox="1"/>
          <p:nvPr/>
        </p:nvSpPr>
        <p:spPr>
          <a:xfrm>
            <a:off x="2992070" y="6933952"/>
            <a:ext cx="8256380" cy="707886"/>
          </a:xfrm>
          <a:prstGeom prst="rect">
            <a:avLst/>
          </a:prstGeom>
          <a:noFill/>
        </p:spPr>
        <p:txBody>
          <a:bodyPr wrap="square" rtlCol="0">
            <a:spAutoFit/>
          </a:bodyPr>
          <a:lstStyle/>
          <a:p>
            <a:r>
              <a:rPr lang="en-US" sz="4000" dirty="0">
                <a:solidFill>
                  <a:schemeClr val="bg1">
                    <a:lumMod val="50000"/>
                  </a:schemeClr>
                </a:solidFill>
                <a:latin typeface="+mj-lt"/>
                <a:ea typeface="Lato Light" charset="0"/>
                <a:cs typeface="Lato Light" charset="0"/>
              </a:rPr>
              <a:t>twitter.com/</a:t>
            </a:r>
            <a:r>
              <a:rPr lang="en-US" sz="4000" dirty="0" err="1">
                <a:solidFill>
                  <a:schemeClr val="bg1">
                    <a:lumMod val="50000"/>
                  </a:schemeClr>
                </a:solidFill>
                <a:latin typeface="+mj-lt"/>
                <a:ea typeface="Lato Light" charset="0"/>
                <a:cs typeface="Lato Light" charset="0"/>
              </a:rPr>
              <a:t>opentext</a:t>
            </a:r>
            <a:endParaRPr lang="en-US" sz="4000" dirty="0">
              <a:solidFill>
                <a:schemeClr val="bg1">
                  <a:lumMod val="50000"/>
                </a:schemeClr>
              </a:solidFill>
              <a:latin typeface="+mj-lt"/>
              <a:ea typeface="Lato Light" charset="0"/>
              <a:cs typeface="Lato Light" charset="0"/>
            </a:endParaRPr>
          </a:p>
        </p:txBody>
      </p:sp>
      <p:sp>
        <p:nvSpPr>
          <p:cNvPr id="4" name="TextBox 3">
            <a:extLst>
              <a:ext uri="{FF2B5EF4-FFF2-40B4-BE49-F238E27FC236}">
                <a16:creationId xmlns:a16="http://schemas.microsoft.com/office/drawing/2014/main" id="{3809733C-7891-5442-BB86-EF56B025D29A}"/>
              </a:ext>
            </a:extLst>
          </p:cNvPr>
          <p:cNvSpPr txBox="1"/>
          <p:nvPr/>
        </p:nvSpPr>
        <p:spPr>
          <a:xfrm>
            <a:off x="2992070" y="8397494"/>
            <a:ext cx="12079456" cy="707886"/>
          </a:xfrm>
          <a:prstGeom prst="rect">
            <a:avLst/>
          </a:prstGeom>
          <a:noFill/>
        </p:spPr>
        <p:txBody>
          <a:bodyPr wrap="square" rtlCol="0">
            <a:spAutoFit/>
          </a:bodyPr>
          <a:lstStyle/>
          <a:p>
            <a:r>
              <a:rPr lang="en-US" sz="4000" dirty="0">
                <a:solidFill>
                  <a:schemeClr val="bg1">
                    <a:lumMod val="50000"/>
                  </a:schemeClr>
                </a:solidFill>
                <a:latin typeface="+mj-lt"/>
                <a:ea typeface="Lato Light" charset="0"/>
                <a:cs typeface="Lato Light" charset="0"/>
              </a:rPr>
              <a:t>linkedin.com/company/</a:t>
            </a:r>
            <a:r>
              <a:rPr lang="en-US" sz="4000" dirty="0" err="1">
                <a:solidFill>
                  <a:schemeClr val="bg1">
                    <a:lumMod val="50000"/>
                  </a:schemeClr>
                </a:solidFill>
                <a:latin typeface="+mj-lt"/>
                <a:ea typeface="Lato Light" charset="0"/>
                <a:cs typeface="Lato Light" charset="0"/>
              </a:rPr>
              <a:t>opentext</a:t>
            </a:r>
            <a:endParaRPr lang="en-US" sz="4000" dirty="0">
              <a:solidFill>
                <a:schemeClr val="bg1">
                  <a:lumMod val="50000"/>
                </a:schemeClr>
              </a:solidFill>
              <a:latin typeface="+mj-lt"/>
              <a:ea typeface="Lato Light" charset="0"/>
              <a:cs typeface="Lato Light" charset="0"/>
            </a:endParaRPr>
          </a:p>
        </p:txBody>
      </p:sp>
      <p:sp>
        <p:nvSpPr>
          <p:cNvPr id="5" name="Freeform 4">
            <a:extLst>
              <a:ext uri="{FF2B5EF4-FFF2-40B4-BE49-F238E27FC236}">
                <a16:creationId xmlns:a16="http://schemas.microsoft.com/office/drawing/2014/main" id="{BA28B917-C106-DA47-88EB-8BA780D24374}"/>
              </a:ext>
            </a:extLst>
          </p:cNvPr>
          <p:cNvSpPr>
            <a:spLocks/>
          </p:cNvSpPr>
          <p:nvPr/>
        </p:nvSpPr>
        <p:spPr bwMode="auto">
          <a:xfrm>
            <a:off x="1604490" y="7005960"/>
            <a:ext cx="865636" cy="639789"/>
          </a:xfrm>
          <a:custGeom>
            <a:avLst/>
            <a:gdLst>
              <a:gd name="T0" fmla="*/ 523 w 583"/>
              <a:gd name="T1" fmla="*/ 118 h 473"/>
              <a:gd name="T2" fmla="*/ 523 w 583"/>
              <a:gd name="T3" fmla="*/ 133 h 473"/>
              <a:gd name="T4" fmla="*/ 184 w 583"/>
              <a:gd name="T5" fmla="*/ 473 h 473"/>
              <a:gd name="T6" fmla="*/ 0 w 583"/>
              <a:gd name="T7" fmla="*/ 419 h 473"/>
              <a:gd name="T8" fmla="*/ 29 w 583"/>
              <a:gd name="T9" fmla="*/ 421 h 473"/>
              <a:gd name="T10" fmla="*/ 177 w 583"/>
              <a:gd name="T11" fmla="*/ 370 h 473"/>
              <a:gd name="T12" fmla="*/ 66 w 583"/>
              <a:gd name="T13" fmla="*/ 287 h 473"/>
              <a:gd name="T14" fmla="*/ 88 w 583"/>
              <a:gd name="T15" fmla="*/ 289 h 473"/>
              <a:gd name="T16" fmla="*/ 120 w 583"/>
              <a:gd name="T17" fmla="*/ 285 h 473"/>
              <a:gd name="T18" fmla="*/ 24 w 583"/>
              <a:gd name="T19" fmla="*/ 168 h 473"/>
              <a:gd name="T20" fmla="*/ 24 w 583"/>
              <a:gd name="T21" fmla="*/ 166 h 473"/>
              <a:gd name="T22" fmla="*/ 78 w 583"/>
              <a:gd name="T23" fmla="*/ 181 h 473"/>
              <a:gd name="T24" fmla="*/ 25 w 583"/>
              <a:gd name="T25" fmla="*/ 82 h 473"/>
              <a:gd name="T26" fmla="*/ 41 w 583"/>
              <a:gd name="T27" fmla="*/ 22 h 473"/>
              <a:gd name="T28" fmla="*/ 287 w 583"/>
              <a:gd name="T29" fmla="*/ 146 h 473"/>
              <a:gd name="T30" fmla="*/ 284 w 583"/>
              <a:gd name="T31" fmla="*/ 119 h 473"/>
              <a:gd name="T32" fmla="*/ 404 w 583"/>
              <a:gd name="T33" fmla="*/ 0 h 473"/>
              <a:gd name="T34" fmla="*/ 491 w 583"/>
              <a:gd name="T35" fmla="*/ 38 h 473"/>
              <a:gd name="T36" fmla="*/ 567 w 583"/>
              <a:gd name="T37" fmla="*/ 9 h 473"/>
              <a:gd name="T38" fmla="*/ 514 w 583"/>
              <a:gd name="T39" fmla="*/ 75 h 473"/>
              <a:gd name="T40" fmla="*/ 583 w 583"/>
              <a:gd name="T41" fmla="*/ 56 h 473"/>
              <a:gd name="T42" fmla="*/ 523 w 583"/>
              <a:gd name="T43" fmla="*/ 11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3" h="473">
                <a:moveTo>
                  <a:pt x="523" y="118"/>
                </a:moveTo>
                <a:cubicBezTo>
                  <a:pt x="523" y="123"/>
                  <a:pt x="523" y="128"/>
                  <a:pt x="523" y="133"/>
                </a:cubicBezTo>
                <a:cubicBezTo>
                  <a:pt x="523" y="291"/>
                  <a:pt x="403" y="473"/>
                  <a:pt x="184" y="473"/>
                </a:cubicBezTo>
                <a:cubicBezTo>
                  <a:pt x="116" y="473"/>
                  <a:pt x="53" y="453"/>
                  <a:pt x="0" y="419"/>
                </a:cubicBezTo>
                <a:cubicBezTo>
                  <a:pt x="10" y="420"/>
                  <a:pt x="19" y="421"/>
                  <a:pt x="29" y="421"/>
                </a:cubicBezTo>
                <a:cubicBezTo>
                  <a:pt x="85" y="421"/>
                  <a:pt x="136" y="402"/>
                  <a:pt x="177" y="370"/>
                </a:cubicBezTo>
                <a:cubicBezTo>
                  <a:pt x="125" y="369"/>
                  <a:pt x="81" y="334"/>
                  <a:pt x="66" y="287"/>
                </a:cubicBezTo>
                <a:cubicBezTo>
                  <a:pt x="73" y="288"/>
                  <a:pt x="80" y="289"/>
                  <a:pt x="88" y="289"/>
                </a:cubicBezTo>
                <a:cubicBezTo>
                  <a:pt x="99" y="289"/>
                  <a:pt x="110" y="288"/>
                  <a:pt x="120" y="285"/>
                </a:cubicBezTo>
                <a:cubicBezTo>
                  <a:pt x="65" y="274"/>
                  <a:pt x="24" y="226"/>
                  <a:pt x="24" y="168"/>
                </a:cubicBezTo>
                <a:cubicBezTo>
                  <a:pt x="24" y="167"/>
                  <a:pt x="24" y="167"/>
                  <a:pt x="24" y="166"/>
                </a:cubicBezTo>
                <a:cubicBezTo>
                  <a:pt x="40" y="175"/>
                  <a:pt x="58" y="181"/>
                  <a:pt x="78" y="181"/>
                </a:cubicBezTo>
                <a:cubicBezTo>
                  <a:pt x="46" y="160"/>
                  <a:pt x="25" y="123"/>
                  <a:pt x="25" y="82"/>
                </a:cubicBezTo>
                <a:cubicBezTo>
                  <a:pt x="25" y="60"/>
                  <a:pt x="31" y="39"/>
                  <a:pt x="41" y="22"/>
                </a:cubicBezTo>
                <a:cubicBezTo>
                  <a:pt x="100" y="94"/>
                  <a:pt x="188" y="141"/>
                  <a:pt x="287" y="146"/>
                </a:cubicBezTo>
                <a:cubicBezTo>
                  <a:pt x="285" y="138"/>
                  <a:pt x="284" y="129"/>
                  <a:pt x="284" y="119"/>
                </a:cubicBezTo>
                <a:cubicBezTo>
                  <a:pt x="284" y="53"/>
                  <a:pt x="338" y="0"/>
                  <a:pt x="404" y="0"/>
                </a:cubicBezTo>
                <a:cubicBezTo>
                  <a:pt x="438" y="0"/>
                  <a:pt x="469" y="14"/>
                  <a:pt x="491" y="38"/>
                </a:cubicBezTo>
                <a:cubicBezTo>
                  <a:pt x="518" y="32"/>
                  <a:pt x="543" y="22"/>
                  <a:pt x="567" y="9"/>
                </a:cubicBezTo>
                <a:cubicBezTo>
                  <a:pt x="558" y="36"/>
                  <a:pt x="539" y="60"/>
                  <a:pt x="514" y="75"/>
                </a:cubicBezTo>
                <a:cubicBezTo>
                  <a:pt x="538" y="72"/>
                  <a:pt x="561" y="65"/>
                  <a:pt x="583" y="56"/>
                </a:cubicBezTo>
                <a:cubicBezTo>
                  <a:pt x="567" y="80"/>
                  <a:pt x="546" y="101"/>
                  <a:pt x="523" y="11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6" name="Group 5">
            <a:extLst>
              <a:ext uri="{FF2B5EF4-FFF2-40B4-BE49-F238E27FC236}">
                <a16:creationId xmlns:a16="http://schemas.microsoft.com/office/drawing/2014/main" id="{D8AE88C3-8F27-7F41-A138-BEF29EDFC44B}"/>
              </a:ext>
            </a:extLst>
          </p:cNvPr>
          <p:cNvGrpSpPr/>
          <p:nvPr/>
        </p:nvGrpSpPr>
        <p:grpSpPr>
          <a:xfrm>
            <a:off x="1651886" y="8325486"/>
            <a:ext cx="818240" cy="743858"/>
            <a:chOff x="5014913" y="3144838"/>
            <a:chExt cx="382587" cy="382588"/>
          </a:xfrm>
          <a:solidFill>
            <a:schemeClr val="accent2"/>
          </a:solidFill>
        </p:grpSpPr>
        <p:sp>
          <p:nvSpPr>
            <p:cNvPr id="7" name="Freeform 6">
              <a:extLst>
                <a:ext uri="{FF2B5EF4-FFF2-40B4-BE49-F238E27FC236}">
                  <a16:creationId xmlns:a16="http://schemas.microsoft.com/office/drawing/2014/main" id="{4CE18750-E2A0-9044-88F2-62597A80958A}"/>
                </a:ext>
              </a:extLst>
            </p:cNvPr>
            <p:cNvSpPr>
              <a:spLocks noEditPoints="1"/>
            </p:cNvSpPr>
            <p:nvPr/>
          </p:nvSpPr>
          <p:spPr bwMode="auto">
            <a:xfrm>
              <a:off x="5014913" y="3144838"/>
              <a:ext cx="84138" cy="382588"/>
            </a:xfrm>
            <a:custGeom>
              <a:avLst/>
              <a:gdLst>
                <a:gd name="T0" fmla="*/ 127 w 127"/>
                <a:gd name="T1" fmla="*/ 64 h 570"/>
                <a:gd name="T2" fmla="*/ 63 w 127"/>
                <a:gd name="T3" fmla="*/ 126 h 570"/>
                <a:gd name="T4" fmla="*/ 0 w 127"/>
                <a:gd name="T5" fmla="*/ 65 h 570"/>
                <a:gd name="T6" fmla="*/ 63 w 127"/>
                <a:gd name="T7" fmla="*/ 0 h 570"/>
                <a:gd name="T8" fmla="*/ 127 w 127"/>
                <a:gd name="T9" fmla="*/ 64 h 570"/>
                <a:gd name="T10" fmla="*/ 0 w 127"/>
                <a:gd name="T11" fmla="*/ 570 h 570"/>
                <a:gd name="T12" fmla="*/ 0 w 127"/>
                <a:gd name="T13" fmla="*/ 158 h 570"/>
                <a:gd name="T14" fmla="*/ 127 w 127"/>
                <a:gd name="T15" fmla="*/ 158 h 570"/>
                <a:gd name="T16" fmla="*/ 127 w 127"/>
                <a:gd name="T17" fmla="*/ 570 h 570"/>
                <a:gd name="T18" fmla="*/ 0 w 127"/>
                <a:gd name="T19" fmla="*/ 57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570">
                  <a:moveTo>
                    <a:pt x="127" y="64"/>
                  </a:moveTo>
                  <a:cubicBezTo>
                    <a:pt x="127" y="97"/>
                    <a:pt x="104" y="126"/>
                    <a:pt x="63" y="126"/>
                  </a:cubicBezTo>
                  <a:cubicBezTo>
                    <a:pt x="25" y="126"/>
                    <a:pt x="0" y="99"/>
                    <a:pt x="0" y="65"/>
                  </a:cubicBezTo>
                  <a:cubicBezTo>
                    <a:pt x="0" y="31"/>
                    <a:pt x="24" y="0"/>
                    <a:pt x="63" y="0"/>
                  </a:cubicBezTo>
                  <a:cubicBezTo>
                    <a:pt x="103" y="0"/>
                    <a:pt x="126" y="29"/>
                    <a:pt x="127" y="64"/>
                  </a:cubicBezTo>
                  <a:close/>
                  <a:moveTo>
                    <a:pt x="0" y="570"/>
                  </a:moveTo>
                  <a:cubicBezTo>
                    <a:pt x="0" y="158"/>
                    <a:pt x="0" y="158"/>
                    <a:pt x="0" y="158"/>
                  </a:cubicBezTo>
                  <a:cubicBezTo>
                    <a:pt x="127" y="158"/>
                    <a:pt x="127" y="158"/>
                    <a:pt x="127" y="158"/>
                  </a:cubicBezTo>
                  <a:cubicBezTo>
                    <a:pt x="127" y="570"/>
                    <a:pt x="127" y="570"/>
                    <a:pt x="127" y="570"/>
                  </a:cubicBezTo>
                  <a:lnTo>
                    <a:pt x="0" y="5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 name="Freeform 7">
              <a:extLst>
                <a:ext uri="{FF2B5EF4-FFF2-40B4-BE49-F238E27FC236}">
                  <a16:creationId xmlns:a16="http://schemas.microsoft.com/office/drawing/2014/main" id="{6ECCEC37-F7AD-0647-8564-6BB5EA953203}"/>
                </a:ext>
              </a:extLst>
            </p:cNvPr>
            <p:cNvSpPr>
              <a:spLocks/>
            </p:cNvSpPr>
            <p:nvPr/>
          </p:nvSpPr>
          <p:spPr bwMode="auto">
            <a:xfrm>
              <a:off x="5140325" y="3255963"/>
              <a:ext cx="257175" cy="271463"/>
            </a:xfrm>
            <a:custGeom>
              <a:avLst/>
              <a:gdLst>
                <a:gd name="T0" fmla="*/ 3 w 383"/>
                <a:gd name="T1" fmla="*/ 134 h 405"/>
                <a:gd name="T2" fmla="*/ 0 w 383"/>
                <a:gd name="T3" fmla="*/ 9 h 405"/>
                <a:gd name="T4" fmla="*/ 113 w 383"/>
                <a:gd name="T5" fmla="*/ 9 h 405"/>
                <a:gd name="T6" fmla="*/ 119 w 383"/>
                <a:gd name="T7" fmla="*/ 64 h 405"/>
                <a:gd name="T8" fmla="*/ 121 w 383"/>
                <a:gd name="T9" fmla="*/ 64 h 405"/>
                <a:gd name="T10" fmla="*/ 242 w 383"/>
                <a:gd name="T11" fmla="*/ 0 h 405"/>
                <a:gd name="T12" fmla="*/ 383 w 383"/>
                <a:gd name="T13" fmla="*/ 169 h 405"/>
                <a:gd name="T14" fmla="*/ 383 w 383"/>
                <a:gd name="T15" fmla="*/ 405 h 405"/>
                <a:gd name="T16" fmla="*/ 256 w 383"/>
                <a:gd name="T17" fmla="*/ 405 h 405"/>
                <a:gd name="T18" fmla="*/ 256 w 383"/>
                <a:gd name="T19" fmla="*/ 188 h 405"/>
                <a:gd name="T20" fmla="*/ 193 w 383"/>
                <a:gd name="T21" fmla="*/ 99 h 405"/>
                <a:gd name="T22" fmla="*/ 133 w 383"/>
                <a:gd name="T23" fmla="*/ 148 h 405"/>
                <a:gd name="T24" fmla="*/ 129 w 383"/>
                <a:gd name="T25" fmla="*/ 179 h 405"/>
                <a:gd name="T26" fmla="*/ 129 w 383"/>
                <a:gd name="T27" fmla="*/ 405 h 405"/>
                <a:gd name="T28" fmla="*/ 3 w 383"/>
                <a:gd name="T29" fmla="*/ 405 h 405"/>
                <a:gd name="T30" fmla="*/ 3 w 383"/>
                <a:gd name="T31" fmla="*/ 13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3" h="405">
                  <a:moveTo>
                    <a:pt x="3" y="134"/>
                  </a:moveTo>
                  <a:cubicBezTo>
                    <a:pt x="3" y="85"/>
                    <a:pt x="1" y="44"/>
                    <a:pt x="0" y="9"/>
                  </a:cubicBezTo>
                  <a:cubicBezTo>
                    <a:pt x="113" y="9"/>
                    <a:pt x="113" y="9"/>
                    <a:pt x="113" y="9"/>
                  </a:cubicBezTo>
                  <a:cubicBezTo>
                    <a:pt x="119" y="64"/>
                    <a:pt x="119" y="64"/>
                    <a:pt x="119" y="64"/>
                  </a:cubicBezTo>
                  <a:cubicBezTo>
                    <a:pt x="121" y="64"/>
                    <a:pt x="121" y="64"/>
                    <a:pt x="121" y="64"/>
                  </a:cubicBezTo>
                  <a:cubicBezTo>
                    <a:pt x="137" y="38"/>
                    <a:pt x="177" y="0"/>
                    <a:pt x="242" y="0"/>
                  </a:cubicBezTo>
                  <a:cubicBezTo>
                    <a:pt x="323" y="0"/>
                    <a:pt x="383" y="54"/>
                    <a:pt x="383" y="169"/>
                  </a:cubicBezTo>
                  <a:cubicBezTo>
                    <a:pt x="383" y="405"/>
                    <a:pt x="383" y="405"/>
                    <a:pt x="383" y="405"/>
                  </a:cubicBezTo>
                  <a:cubicBezTo>
                    <a:pt x="256" y="405"/>
                    <a:pt x="256" y="405"/>
                    <a:pt x="256" y="405"/>
                  </a:cubicBezTo>
                  <a:cubicBezTo>
                    <a:pt x="256" y="188"/>
                    <a:pt x="256" y="188"/>
                    <a:pt x="256" y="188"/>
                  </a:cubicBezTo>
                  <a:cubicBezTo>
                    <a:pt x="256" y="137"/>
                    <a:pt x="237" y="99"/>
                    <a:pt x="193" y="99"/>
                  </a:cubicBezTo>
                  <a:cubicBezTo>
                    <a:pt x="159" y="99"/>
                    <a:pt x="142" y="126"/>
                    <a:pt x="133" y="148"/>
                  </a:cubicBezTo>
                  <a:cubicBezTo>
                    <a:pt x="130" y="156"/>
                    <a:pt x="129" y="168"/>
                    <a:pt x="129" y="179"/>
                  </a:cubicBezTo>
                  <a:cubicBezTo>
                    <a:pt x="129" y="405"/>
                    <a:pt x="129" y="405"/>
                    <a:pt x="129" y="405"/>
                  </a:cubicBezTo>
                  <a:cubicBezTo>
                    <a:pt x="3" y="405"/>
                    <a:pt x="3" y="405"/>
                    <a:pt x="3" y="405"/>
                  </a:cubicBezTo>
                  <a:lnTo>
                    <a:pt x="3"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10" name="TextBox 9">
            <a:extLst>
              <a:ext uri="{FF2B5EF4-FFF2-40B4-BE49-F238E27FC236}">
                <a16:creationId xmlns:a16="http://schemas.microsoft.com/office/drawing/2014/main" id="{41029402-244E-7F4E-A309-23C11430B652}"/>
              </a:ext>
            </a:extLst>
          </p:cNvPr>
          <p:cNvSpPr txBox="1"/>
          <p:nvPr/>
        </p:nvSpPr>
        <p:spPr>
          <a:xfrm>
            <a:off x="1156923" y="11533490"/>
            <a:ext cx="22141990" cy="1015663"/>
          </a:xfrm>
          <a:prstGeom prst="rect">
            <a:avLst/>
          </a:prstGeom>
          <a:noFill/>
        </p:spPr>
        <p:txBody>
          <a:bodyPr wrap="square" rtlCol="0">
            <a:spAutoFit/>
          </a:bodyPr>
          <a:lstStyle/>
          <a:p>
            <a:r>
              <a:rPr lang="en-US" sz="6000" b="1" dirty="0" err="1">
                <a:solidFill>
                  <a:schemeClr val="accent2"/>
                </a:solidFill>
                <a:latin typeface="+mj-lt"/>
                <a:ea typeface="Lato" charset="0"/>
                <a:cs typeface="Lato" charset="0"/>
              </a:rPr>
              <a:t>opentext.com</a:t>
            </a:r>
            <a:endParaRPr lang="en-US" sz="6000" b="1" dirty="0">
              <a:solidFill>
                <a:schemeClr val="accent2"/>
              </a:solidFill>
              <a:latin typeface="+mj-lt"/>
              <a:ea typeface="Lato" charset="0"/>
              <a:cs typeface="Lato" charset="0"/>
            </a:endParaRPr>
          </a:p>
        </p:txBody>
      </p:sp>
    </p:spTree>
    <p:extLst>
      <p:ext uri="{BB962C8B-B14F-4D97-AF65-F5344CB8AC3E}">
        <p14:creationId xmlns:p14="http://schemas.microsoft.com/office/powerpoint/2010/main" val="123291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2962-9132-4A98-B484-D4D9D61CE4BC}"/>
              </a:ext>
            </a:extLst>
          </p:cNvPr>
          <p:cNvSpPr>
            <a:spLocks noGrp="1"/>
          </p:cNvSpPr>
          <p:nvPr>
            <p:ph type="title"/>
          </p:nvPr>
        </p:nvSpPr>
        <p:spPr/>
        <p:txBody>
          <a:bodyPr/>
          <a:lstStyle/>
          <a:p>
            <a:r>
              <a:rPr lang="en-US" dirty="0"/>
              <a:t>Today’s Goals</a:t>
            </a:r>
          </a:p>
        </p:txBody>
      </p:sp>
      <p:sp>
        <p:nvSpPr>
          <p:cNvPr id="3" name="Text Placeholder 2">
            <a:extLst>
              <a:ext uri="{FF2B5EF4-FFF2-40B4-BE49-F238E27FC236}">
                <a16:creationId xmlns:a16="http://schemas.microsoft.com/office/drawing/2014/main" id="{83BD80E0-CD0B-40AE-9142-846592FC9658}"/>
              </a:ext>
            </a:extLst>
          </p:cNvPr>
          <p:cNvSpPr>
            <a:spLocks noGrp="1"/>
          </p:cNvSpPr>
          <p:nvPr>
            <p:ph type="body" sz="quarter" idx="10"/>
          </p:nvPr>
        </p:nvSpPr>
        <p:spPr/>
        <p:txBody>
          <a:bodyPr/>
          <a:lstStyle/>
          <a:p>
            <a:r>
              <a:rPr lang="en-US" dirty="0"/>
              <a:t>To understand the relationship between</a:t>
            </a:r>
          </a:p>
          <a:p>
            <a:pPr lvl="1"/>
            <a:r>
              <a:rPr lang="en-US" dirty="0"/>
              <a:t>Write Ahead Log (WAL) Files</a:t>
            </a:r>
          </a:p>
          <a:p>
            <a:pPr lvl="1"/>
            <a:r>
              <a:rPr lang="en-US" dirty="0"/>
              <a:t>Shared Memory (SHM) Files</a:t>
            </a:r>
          </a:p>
          <a:p>
            <a:pPr lvl="1"/>
            <a:r>
              <a:rPr lang="en-US" dirty="0"/>
              <a:t>Database Files</a:t>
            </a:r>
          </a:p>
          <a:p>
            <a:r>
              <a:rPr lang="en-US" dirty="0"/>
              <a:t>The importance of analyzing all three files</a:t>
            </a:r>
          </a:p>
          <a:p>
            <a:pPr lvl="1"/>
            <a:r>
              <a:rPr lang="en-US" dirty="0"/>
              <a:t>When your mobile forensic tools do not support your target app</a:t>
            </a:r>
          </a:p>
          <a:p>
            <a:pPr lvl="2"/>
            <a:r>
              <a:rPr lang="en-US" dirty="0"/>
              <a:t>The manual investigation of apps to obtain evidentiary data</a:t>
            </a:r>
          </a:p>
          <a:p>
            <a:pPr lvl="1"/>
            <a:r>
              <a:rPr lang="en-US" dirty="0"/>
              <a:t>Analyzing the database alone could result in missed evidentiary data</a:t>
            </a:r>
          </a:p>
          <a:p>
            <a:pPr lvl="2"/>
            <a:r>
              <a:rPr lang="en-US" dirty="0"/>
              <a:t>incriminating or exculpatory</a:t>
            </a:r>
          </a:p>
          <a:p>
            <a:pPr lvl="1"/>
            <a:r>
              <a:rPr lang="en-US" dirty="0"/>
              <a:t>For validating your mobile forensic tools</a:t>
            </a:r>
          </a:p>
          <a:p>
            <a:endParaRPr lang="en-US" dirty="0"/>
          </a:p>
        </p:txBody>
      </p:sp>
    </p:spTree>
    <p:extLst>
      <p:ext uri="{BB962C8B-B14F-4D97-AF65-F5344CB8AC3E}">
        <p14:creationId xmlns:p14="http://schemas.microsoft.com/office/powerpoint/2010/main" val="131665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41C9-F1A1-4EF1-8F15-4643314490DC}"/>
              </a:ext>
            </a:extLst>
          </p:cNvPr>
          <p:cNvSpPr>
            <a:spLocks noGrp="1"/>
          </p:cNvSpPr>
          <p:nvPr>
            <p:ph type="title"/>
          </p:nvPr>
        </p:nvSpPr>
        <p:spPr/>
        <p:txBody>
          <a:bodyPr/>
          <a:lstStyle/>
          <a:p>
            <a:r>
              <a:rPr lang="en-US" dirty="0"/>
              <a:t>Tools Used Today</a:t>
            </a:r>
          </a:p>
        </p:txBody>
      </p:sp>
      <p:sp>
        <p:nvSpPr>
          <p:cNvPr id="3" name="Text Placeholder 2">
            <a:extLst>
              <a:ext uri="{FF2B5EF4-FFF2-40B4-BE49-F238E27FC236}">
                <a16:creationId xmlns:a16="http://schemas.microsoft.com/office/drawing/2014/main" id="{C6D0095F-D3FB-406E-B004-568E66E73168}"/>
              </a:ext>
            </a:extLst>
          </p:cNvPr>
          <p:cNvSpPr>
            <a:spLocks noGrp="1"/>
          </p:cNvSpPr>
          <p:nvPr>
            <p:ph type="body" sz="quarter" idx="10"/>
          </p:nvPr>
        </p:nvSpPr>
        <p:spPr/>
        <p:txBody>
          <a:bodyPr/>
          <a:lstStyle/>
          <a:p>
            <a:r>
              <a:rPr lang="en-US" dirty="0" err="1"/>
              <a:t>HxD</a:t>
            </a:r>
            <a:r>
              <a:rPr lang="en-US" dirty="0"/>
              <a:t> or Hex Workshop</a:t>
            </a:r>
          </a:p>
          <a:p>
            <a:pPr lvl="1"/>
            <a:r>
              <a:rPr lang="en-US" dirty="0">
                <a:hlinkClick r:id="rId2"/>
              </a:rPr>
              <a:t>https://mh-nexus.de/en/hxd/</a:t>
            </a:r>
            <a:endParaRPr lang="en-US" dirty="0"/>
          </a:p>
          <a:p>
            <a:pPr lvl="1"/>
            <a:r>
              <a:rPr lang="en-US" dirty="0">
                <a:hlinkClick r:id="rId3"/>
              </a:rPr>
              <a:t>http://www.bpsoft.com/downloads/</a:t>
            </a:r>
            <a:endParaRPr lang="en-US" dirty="0"/>
          </a:p>
          <a:p>
            <a:r>
              <a:rPr lang="en-US" dirty="0"/>
              <a:t>SQLite Expert Personal 5</a:t>
            </a:r>
          </a:p>
          <a:p>
            <a:pPr lvl="1"/>
            <a:r>
              <a:rPr lang="en-US" dirty="0">
                <a:hlinkClick r:id="rId4"/>
              </a:rPr>
              <a:t>http://www.sqliteexpert.com/download.html</a:t>
            </a:r>
            <a:endParaRPr lang="en-US" dirty="0"/>
          </a:p>
          <a:p>
            <a:pPr lvl="1"/>
            <a:endParaRPr lang="en-US" dirty="0"/>
          </a:p>
        </p:txBody>
      </p:sp>
      <p:pic>
        <p:nvPicPr>
          <p:cNvPr id="7" name="Picture 6">
            <a:extLst>
              <a:ext uri="{FF2B5EF4-FFF2-40B4-BE49-F238E27FC236}">
                <a16:creationId xmlns:a16="http://schemas.microsoft.com/office/drawing/2014/main" id="{627A8D42-82CF-436A-B320-DDECB1E3E10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45189"/>
          <a:stretch/>
        </p:blipFill>
        <p:spPr>
          <a:xfrm>
            <a:off x="11137265" y="4603064"/>
            <a:ext cx="5107000" cy="5772830"/>
          </a:xfrm>
          <a:prstGeom prst="rect">
            <a:avLst/>
          </a:prstGeom>
        </p:spPr>
      </p:pic>
      <p:pic>
        <p:nvPicPr>
          <p:cNvPr id="6" name="Picture 5">
            <a:extLst>
              <a:ext uri="{FF2B5EF4-FFF2-40B4-BE49-F238E27FC236}">
                <a16:creationId xmlns:a16="http://schemas.microsoft.com/office/drawing/2014/main" id="{1677EF59-83AF-49C2-8BFC-7A665857CB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0913" y="2860675"/>
            <a:ext cx="2300293" cy="2300293"/>
          </a:xfrm>
          <a:prstGeom prst="rect">
            <a:avLst/>
          </a:prstGeom>
        </p:spPr>
      </p:pic>
      <p:pic>
        <p:nvPicPr>
          <p:cNvPr id="9" name="Picture 8">
            <a:extLst>
              <a:ext uri="{FF2B5EF4-FFF2-40B4-BE49-F238E27FC236}">
                <a16:creationId xmlns:a16="http://schemas.microsoft.com/office/drawing/2014/main" id="{EB2AF19C-6A42-4620-BF22-546FB6F01A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83630" y="2647263"/>
            <a:ext cx="2868210" cy="2868210"/>
          </a:xfrm>
          <a:prstGeom prst="rect">
            <a:avLst/>
          </a:prstGeom>
        </p:spPr>
      </p:pic>
    </p:spTree>
    <p:extLst>
      <p:ext uri="{BB962C8B-B14F-4D97-AF65-F5344CB8AC3E}">
        <p14:creationId xmlns:p14="http://schemas.microsoft.com/office/powerpoint/2010/main" val="2987163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0378-DC7D-4D4D-99EB-9A996313DC16}"/>
              </a:ext>
            </a:extLst>
          </p:cNvPr>
          <p:cNvSpPr>
            <a:spLocks noGrp="1"/>
          </p:cNvSpPr>
          <p:nvPr>
            <p:ph type="title"/>
          </p:nvPr>
        </p:nvSpPr>
        <p:spPr/>
        <p:txBody>
          <a:bodyPr/>
          <a:lstStyle/>
          <a:p>
            <a:r>
              <a:rPr lang="en-US" dirty="0"/>
              <a:t>Where are the messages?</a:t>
            </a:r>
          </a:p>
        </p:txBody>
      </p:sp>
      <p:sp>
        <p:nvSpPr>
          <p:cNvPr id="3" name="Content Placeholder 2">
            <a:extLst>
              <a:ext uri="{FF2B5EF4-FFF2-40B4-BE49-F238E27FC236}">
                <a16:creationId xmlns:a16="http://schemas.microsoft.com/office/drawing/2014/main" id="{3E21727E-D60B-4C67-97A4-832EFAF7F6BD}"/>
              </a:ext>
            </a:extLst>
          </p:cNvPr>
          <p:cNvSpPr>
            <a:spLocks noGrp="1"/>
          </p:cNvSpPr>
          <p:nvPr>
            <p:ph sz="quarter" idx="10"/>
          </p:nvPr>
        </p:nvSpPr>
        <p:spPr/>
        <p:txBody>
          <a:bodyPr/>
          <a:lstStyle/>
          <a:p>
            <a:r>
              <a:rPr lang="en-US" dirty="0"/>
              <a:t>Copy </a:t>
            </a:r>
            <a:r>
              <a:rPr lang="en-US" dirty="0" err="1"/>
              <a:t>kik.sqlite</a:t>
            </a:r>
            <a:r>
              <a:rPr lang="en-US" dirty="0"/>
              <a:t> to the Desktop</a:t>
            </a:r>
          </a:p>
          <a:p>
            <a:r>
              <a:rPr lang="en-US" dirty="0"/>
              <a:t>Open </a:t>
            </a:r>
            <a:r>
              <a:rPr lang="en-US" dirty="0" err="1"/>
              <a:t>kik.sqlite</a:t>
            </a:r>
            <a:r>
              <a:rPr lang="en-US" dirty="0"/>
              <a:t> in SQLite Expert Personal or another database viewer</a:t>
            </a:r>
          </a:p>
          <a:p>
            <a:pPr lvl="1"/>
            <a:r>
              <a:rPr lang="en-US" dirty="0"/>
              <a:t>Select the ZKIKMESSAGE table and select the Data tab in the right window pane</a:t>
            </a:r>
          </a:p>
          <a:p>
            <a:pPr lvl="1"/>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r>
              <a:rPr lang="en-US" dirty="0"/>
              <a:t>Can you find the messages seen on the </a:t>
            </a:r>
            <a:r>
              <a:rPr lang="en-US" dirty="0" err="1"/>
              <a:t>iDevice</a:t>
            </a:r>
            <a:r>
              <a:rPr lang="en-US" dirty="0"/>
              <a:t> screen within the database?</a:t>
            </a:r>
          </a:p>
          <a:p>
            <a:endParaRPr lang="en-US" dirty="0"/>
          </a:p>
        </p:txBody>
      </p:sp>
      <p:pic>
        <p:nvPicPr>
          <p:cNvPr id="4" name="Picture 3">
            <a:extLst>
              <a:ext uri="{FF2B5EF4-FFF2-40B4-BE49-F238E27FC236}">
                <a16:creationId xmlns:a16="http://schemas.microsoft.com/office/drawing/2014/main" id="{8FE4D26E-804A-4E0B-B469-7CBA549B69E5}"/>
              </a:ext>
            </a:extLst>
          </p:cNvPr>
          <p:cNvPicPr>
            <a:picLocks noChangeAspect="1"/>
          </p:cNvPicPr>
          <p:nvPr/>
        </p:nvPicPr>
        <p:blipFill>
          <a:blip r:embed="rId2"/>
          <a:stretch>
            <a:fillRect/>
          </a:stretch>
        </p:blipFill>
        <p:spPr>
          <a:xfrm>
            <a:off x="5282007" y="5146622"/>
            <a:ext cx="7288474" cy="5387680"/>
          </a:xfrm>
          <a:prstGeom prst="rect">
            <a:avLst/>
          </a:prstGeom>
        </p:spPr>
      </p:pic>
      <p:pic>
        <p:nvPicPr>
          <p:cNvPr id="5" name="Picture 4">
            <a:extLst>
              <a:ext uri="{FF2B5EF4-FFF2-40B4-BE49-F238E27FC236}">
                <a16:creationId xmlns:a16="http://schemas.microsoft.com/office/drawing/2014/main" id="{0F6E56F1-C97C-4888-A101-4173521899DE}"/>
              </a:ext>
            </a:extLst>
          </p:cNvPr>
          <p:cNvPicPr/>
          <p:nvPr/>
        </p:nvPicPr>
        <p:blipFill rotWithShape="1">
          <a:blip r:embed="rId3" cstate="print">
            <a:extLst>
              <a:ext uri="{28A0092B-C50C-407E-A947-70E740481C1C}">
                <a14:useLocalDpi xmlns:a14="http://schemas.microsoft.com/office/drawing/2010/main" val="0"/>
              </a:ext>
            </a:extLst>
          </a:blip>
          <a:srcRect b="31478"/>
          <a:stretch/>
        </p:blipFill>
        <p:spPr bwMode="auto">
          <a:xfrm>
            <a:off x="13026278" y="5260008"/>
            <a:ext cx="3571297" cy="5274294"/>
          </a:xfrm>
          <a:prstGeom prst="rect">
            <a:avLst/>
          </a:prstGeom>
          <a:ln w="25400">
            <a:solidFill>
              <a:schemeClr val="tx1"/>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F65A9762-1CA0-4CED-B23F-0407BA70536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32148" y="4685332"/>
            <a:ext cx="4418208" cy="2484015"/>
          </a:xfrm>
          <a:prstGeom prst="rect">
            <a:avLst/>
          </a:prstGeom>
        </p:spPr>
      </p:pic>
    </p:spTree>
    <p:extLst>
      <p:ext uri="{BB962C8B-B14F-4D97-AF65-F5344CB8AC3E}">
        <p14:creationId xmlns:p14="http://schemas.microsoft.com/office/powerpoint/2010/main" val="3503444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B3FB-C28A-4985-8EE6-1C6B85B275D4}"/>
              </a:ext>
            </a:extLst>
          </p:cNvPr>
          <p:cNvSpPr>
            <a:spLocks noGrp="1"/>
          </p:cNvSpPr>
          <p:nvPr>
            <p:ph type="title"/>
          </p:nvPr>
        </p:nvSpPr>
        <p:spPr/>
        <p:txBody>
          <a:bodyPr/>
          <a:lstStyle/>
          <a:p>
            <a:r>
              <a:rPr lang="en-US" dirty="0"/>
              <a:t>Here are the messages…</a:t>
            </a:r>
          </a:p>
        </p:txBody>
      </p:sp>
      <p:sp>
        <p:nvSpPr>
          <p:cNvPr id="3" name="Content Placeholder 2">
            <a:extLst>
              <a:ext uri="{FF2B5EF4-FFF2-40B4-BE49-F238E27FC236}">
                <a16:creationId xmlns:a16="http://schemas.microsoft.com/office/drawing/2014/main" id="{2A40EF82-A5F7-4C9B-99A0-EEBD69CB385D}"/>
              </a:ext>
            </a:extLst>
          </p:cNvPr>
          <p:cNvSpPr>
            <a:spLocks noGrp="1"/>
          </p:cNvSpPr>
          <p:nvPr>
            <p:ph sz="quarter" idx="10"/>
          </p:nvPr>
        </p:nvSpPr>
        <p:spPr/>
        <p:txBody>
          <a:bodyPr/>
          <a:lstStyle/>
          <a:p>
            <a:r>
              <a:rPr lang="en-US" dirty="0"/>
              <a:t>Close SQLite Expert Personal</a:t>
            </a:r>
          </a:p>
          <a:p>
            <a:r>
              <a:rPr lang="en-US" dirty="0"/>
              <a:t>Copy </a:t>
            </a:r>
            <a:r>
              <a:rPr lang="en-US" dirty="0" err="1"/>
              <a:t>kik.sqlite-shm</a:t>
            </a:r>
            <a:r>
              <a:rPr lang="en-US" dirty="0"/>
              <a:t> and </a:t>
            </a:r>
            <a:r>
              <a:rPr lang="en-US" dirty="0" err="1"/>
              <a:t>kik.sqlite-wal</a:t>
            </a:r>
            <a:r>
              <a:rPr lang="en-US" dirty="0"/>
              <a:t> to the Desktop</a:t>
            </a:r>
          </a:p>
          <a:p>
            <a:r>
              <a:rPr lang="en-US" dirty="0"/>
              <a:t>Notice the size of each file compared to the database</a:t>
            </a:r>
          </a:p>
          <a:p>
            <a:r>
              <a:rPr lang="en-US" dirty="0"/>
              <a:t>Open </a:t>
            </a:r>
            <a:r>
              <a:rPr lang="en-US" dirty="0" err="1"/>
              <a:t>kik.sqlite</a:t>
            </a:r>
            <a:r>
              <a:rPr lang="en-US" dirty="0"/>
              <a:t> in SQLite Expert Personal</a:t>
            </a:r>
          </a:p>
          <a:p>
            <a:pPr lvl="1"/>
            <a:r>
              <a:rPr lang="en-US" dirty="0"/>
              <a:t>Select the ZKIKMESSAGE table and select the Data tab in the right window pane</a:t>
            </a:r>
          </a:p>
        </p:txBody>
      </p:sp>
      <p:pic>
        <p:nvPicPr>
          <p:cNvPr id="4" name="Picture 3">
            <a:extLst>
              <a:ext uri="{FF2B5EF4-FFF2-40B4-BE49-F238E27FC236}">
                <a16:creationId xmlns:a16="http://schemas.microsoft.com/office/drawing/2014/main" id="{8AF2BA4E-BF4B-4B23-8365-9635E4C024D0}"/>
              </a:ext>
            </a:extLst>
          </p:cNvPr>
          <p:cNvPicPr>
            <a:picLocks noChangeAspect="1"/>
          </p:cNvPicPr>
          <p:nvPr/>
        </p:nvPicPr>
        <p:blipFill>
          <a:blip r:embed="rId2"/>
          <a:stretch>
            <a:fillRect/>
          </a:stretch>
        </p:blipFill>
        <p:spPr>
          <a:xfrm>
            <a:off x="3915102" y="6770013"/>
            <a:ext cx="7523863" cy="5561682"/>
          </a:xfrm>
          <a:prstGeom prst="rect">
            <a:avLst/>
          </a:prstGeom>
        </p:spPr>
      </p:pic>
      <p:pic>
        <p:nvPicPr>
          <p:cNvPr id="5" name="Picture 4">
            <a:extLst>
              <a:ext uri="{FF2B5EF4-FFF2-40B4-BE49-F238E27FC236}">
                <a16:creationId xmlns:a16="http://schemas.microsoft.com/office/drawing/2014/main" id="{904668E8-82D1-4EB8-B1C5-2B88E2F41935}"/>
              </a:ext>
            </a:extLst>
          </p:cNvPr>
          <p:cNvPicPr/>
          <p:nvPr/>
        </p:nvPicPr>
        <p:blipFill rotWithShape="1">
          <a:blip r:embed="rId3" cstate="print">
            <a:extLst>
              <a:ext uri="{28A0092B-C50C-407E-A947-70E740481C1C}">
                <a14:useLocalDpi xmlns:a14="http://schemas.microsoft.com/office/drawing/2010/main" val="0"/>
              </a:ext>
            </a:extLst>
          </a:blip>
          <a:srcRect b="31478"/>
          <a:stretch/>
        </p:blipFill>
        <p:spPr bwMode="auto">
          <a:xfrm>
            <a:off x="13669636" y="6857999"/>
            <a:ext cx="3706314" cy="5473695"/>
          </a:xfrm>
          <a:prstGeom prst="rect">
            <a:avLst/>
          </a:prstGeom>
          <a:ln w="25400">
            <a:solidFill>
              <a:schemeClr val="tx1"/>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FD1D496C-4BF0-4253-BB3D-33EB02112E9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320427" y="6283323"/>
            <a:ext cx="4277418" cy="2404860"/>
          </a:xfrm>
          <a:prstGeom prst="rect">
            <a:avLst/>
          </a:prstGeom>
        </p:spPr>
      </p:pic>
    </p:spTree>
    <p:extLst>
      <p:ext uri="{BB962C8B-B14F-4D97-AF65-F5344CB8AC3E}">
        <p14:creationId xmlns:p14="http://schemas.microsoft.com/office/powerpoint/2010/main" val="3052355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5304-C78B-4A44-93A3-852409D574A5}"/>
              </a:ext>
            </a:extLst>
          </p:cNvPr>
          <p:cNvSpPr>
            <a:spLocks noGrp="1"/>
          </p:cNvSpPr>
          <p:nvPr>
            <p:ph type="title"/>
          </p:nvPr>
        </p:nvSpPr>
        <p:spPr>
          <a:xfrm>
            <a:off x="1257299" y="414343"/>
            <a:ext cx="21863051" cy="1939924"/>
          </a:xfrm>
        </p:spPr>
        <p:txBody>
          <a:bodyPr/>
          <a:lstStyle/>
          <a:p>
            <a:r>
              <a:rPr lang="en-US" dirty="0"/>
              <a:t>Where did our files go?</a:t>
            </a:r>
          </a:p>
        </p:txBody>
      </p:sp>
      <p:sp>
        <p:nvSpPr>
          <p:cNvPr id="3" name="Content Placeholder 2">
            <a:extLst>
              <a:ext uri="{FF2B5EF4-FFF2-40B4-BE49-F238E27FC236}">
                <a16:creationId xmlns:a16="http://schemas.microsoft.com/office/drawing/2014/main" id="{65B9DD09-E61A-4D38-9FB6-4A2E0A6243A3}"/>
              </a:ext>
            </a:extLst>
          </p:cNvPr>
          <p:cNvSpPr>
            <a:spLocks noGrp="1"/>
          </p:cNvSpPr>
          <p:nvPr>
            <p:ph sz="quarter" idx="10"/>
          </p:nvPr>
        </p:nvSpPr>
        <p:spPr/>
        <p:txBody>
          <a:bodyPr/>
          <a:lstStyle/>
          <a:p>
            <a:r>
              <a:rPr lang="en-US" dirty="0"/>
              <a:t>Close SQLite Expert Personal</a:t>
            </a:r>
          </a:p>
          <a:p>
            <a:r>
              <a:rPr lang="en-US" dirty="0"/>
              <a:t>Are the </a:t>
            </a:r>
            <a:r>
              <a:rPr lang="en-US" dirty="0" err="1"/>
              <a:t>kik.sqlite-shm</a:t>
            </a:r>
            <a:r>
              <a:rPr lang="en-US" dirty="0"/>
              <a:t> and </a:t>
            </a:r>
            <a:r>
              <a:rPr lang="en-US" dirty="0" err="1"/>
              <a:t>kik.sqlite-wal</a:t>
            </a:r>
            <a:r>
              <a:rPr lang="en-US" dirty="0"/>
              <a:t> files still on the Desktop?</a:t>
            </a:r>
          </a:p>
          <a:p>
            <a:r>
              <a:rPr lang="en-US" dirty="0"/>
              <a:t>What do you think happened to them?</a:t>
            </a:r>
          </a:p>
          <a:p>
            <a:r>
              <a:rPr lang="en-US" dirty="0"/>
              <a:t>What would have happened if only the database was extracted and analyzed?</a:t>
            </a:r>
          </a:p>
          <a:p>
            <a:r>
              <a:rPr lang="en-US" dirty="0"/>
              <a:t>Did the file sizes provide any hints as to what is happening?</a:t>
            </a:r>
          </a:p>
        </p:txBody>
      </p:sp>
      <p:pic>
        <p:nvPicPr>
          <p:cNvPr id="4" name="Picture 3">
            <a:extLst>
              <a:ext uri="{FF2B5EF4-FFF2-40B4-BE49-F238E27FC236}">
                <a16:creationId xmlns:a16="http://schemas.microsoft.com/office/drawing/2014/main" id="{E024F620-A417-4052-A3E9-AF12F8E40D41}"/>
              </a:ext>
            </a:extLst>
          </p:cNvPr>
          <p:cNvPicPr>
            <a:picLocks noChangeAspect="1"/>
          </p:cNvPicPr>
          <p:nvPr/>
        </p:nvPicPr>
        <p:blipFill rotWithShape="1">
          <a:blip r:embed="rId2"/>
          <a:srcRect l="33447" t="18261" r="9083" b="53734"/>
          <a:stretch/>
        </p:blipFill>
        <p:spPr>
          <a:xfrm>
            <a:off x="5759450" y="7086600"/>
            <a:ext cx="12858750" cy="4702175"/>
          </a:xfrm>
          <a:prstGeom prst="rect">
            <a:avLst/>
          </a:prstGeom>
        </p:spPr>
      </p:pic>
    </p:spTree>
    <p:extLst>
      <p:ext uri="{BB962C8B-B14F-4D97-AF65-F5344CB8AC3E}">
        <p14:creationId xmlns:p14="http://schemas.microsoft.com/office/powerpoint/2010/main" val="977048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1933-9F62-4BD3-96D7-1FB1CD67B98D}"/>
              </a:ext>
            </a:extLst>
          </p:cNvPr>
          <p:cNvSpPr>
            <a:spLocks noGrp="1"/>
          </p:cNvSpPr>
          <p:nvPr>
            <p:ph type="title"/>
          </p:nvPr>
        </p:nvSpPr>
        <p:spPr/>
        <p:txBody>
          <a:bodyPr/>
          <a:lstStyle/>
          <a:p>
            <a:r>
              <a:rPr lang="en-US" dirty="0"/>
              <a:t>Three Files Working in Concert</a:t>
            </a:r>
          </a:p>
        </p:txBody>
      </p:sp>
      <p:sp>
        <p:nvSpPr>
          <p:cNvPr id="3" name="Content Placeholder 2">
            <a:extLst>
              <a:ext uri="{FF2B5EF4-FFF2-40B4-BE49-F238E27FC236}">
                <a16:creationId xmlns:a16="http://schemas.microsoft.com/office/drawing/2014/main" id="{77D6597A-DFF3-4FEA-946E-42277D88B748}"/>
              </a:ext>
            </a:extLst>
          </p:cNvPr>
          <p:cNvSpPr>
            <a:spLocks noGrp="1"/>
          </p:cNvSpPr>
          <p:nvPr>
            <p:ph sz="quarter" idx="10"/>
          </p:nvPr>
        </p:nvSpPr>
        <p:spPr/>
        <p:txBody>
          <a:bodyPr/>
          <a:lstStyle/>
          <a:p>
            <a:r>
              <a:rPr lang="en-US" dirty="0"/>
              <a:t>WAL File</a:t>
            </a:r>
          </a:p>
          <a:p>
            <a:pPr lvl="1"/>
            <a:r>
              <a:rPr lang="en-US" dirty="0"/>
              <a:t>Data is initially written to this file first</a:t>
            </a:r>
          </a:p>
          <a:p>
            <a:pPr lvl="2"/>
            <a:r>
              <a:rPr lang="en-US" dirty="0"/>
              <a:t>Allows for increased speed and efficiency in database read/writes</a:t>
            </a:r>
          </a:p>
          <a:p>
            <a:pPr lvl="1"/>
            <a:r>
              <a:rPr lang="en-US" dirty="0"/>
              <a:t>The WAL file will continue to grow and maintain modifications to the database file</a:t>
            </a:r>
          </a:p>
          <a:p>
            <a:pPr lvl="1"/>
            <a:r>
              <a:rPr lang="en-US" dirty="0"/>
              <a:t>Data is eventually committed and written to the database file</a:t>
            </a:r>
          </a:p>
          <a:p>
            <a:pPr lvl="1"/>
            <a:endParaRPr lang="en-US" dirty="0"/>
          </a:p>
          <a:p>
            <a:r>
              <a:rPr lang="en-US" dirty="0"/>
              <a:t>SHM File</a:t>
            </a:r>
          </a:p>
          <a:p>
            <a:pPr lvl="1"/>
            <a:r>
              <a:rPr lang="en-US" dirty="0"/>
              <a:t>Keeps track of pages in the WAL file</a:t>
            </a:r>
          </a:p>
          <a:p>
            <a:pPr lvl="1"/>
            <a:r>
              <a:rPr lang="en-US" dirty="0"/>
              <a:t>Acts as a directory or index to where the most recent/current pages in the WAL are located</a:t>
            </a:r>
          </a:p>
          <a:p>
            <a:pPr lvl="1"/>
            <a:endParaRPr lang="en-US" dirty="0"/>
          </a:p>
          <a:p>
            <a:r>
              <a:rPr lang="en-US" dirty="0"/>
              <a:t>Database File</a:t>
            </a:r>
          </a:p>
          <a:p>
            <a:pPr lvl="1"/>
            <a:r>
              <a:rPr lang="en-US" dirty="0"/>
              <a:t>On commit, is comprised of the most recent pages from the WAL file</a:t>
            </a:r>
          </a:p>
        </p:txBody>
      </p:sp>
      <p:pic>
        <p:nvPicPr>
          <p:cNvPr id="4" name="Content Placeholder 3" descr="WAL book.png">
            <a:extLst>
              <a:ext uri="{FF2B5EF4-FFF2-40B4-BE49-F238E27FC236}">
                <a16:creationId xmlns:a16="http://schemas.microsoft.com/office/drawing/2014/main" id="{0234F000-025D-4343-BA0D-3677FE71F7F1}"/>
              </a:ext>
            </a:extLst>
          </p:cNvPr>
          <p:cNvPicPr/>
          <p:nvPr/>
        </p:nvPicPr>
        <p:blipFill>
          <a:blip r:embed="rId3" cstate="print"/>
          <a:stretch>
            <a:fillRect/>
          </a:stretch>
        </p:blipFill>
        <p:spPr bwMode="auto">
          <a:xfrm>
            <a:off x="474308" y="3498496"/>
            <a:ext cx="1017608" cy="1451812"/>
          </a:xfrm>
          <a:prstGeom prst="rect">
            <a:avLst/>
          </a:prstGeom>
          <a:extLst/>
        </p:spPr>
      </p:pic>
      <p:pic>
        <p:nvPicPr>
          <p:cNvPr id="6" name="Picture 5">
            <a:extLst>
              <a:ext uri="{FF2B5EF4-FFF2-40B4-BE49-F238E27FC236}">
                <a16:creationId xmlns:a16="http://schemas.microsoft.com/office/drawing/2014/main" id="{DB4811B8-5058-4FA2-960C-9D5B5556827A}"/>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52411" y="6852833"/>
            <a:ext cx="1261401" cy="1486703"/>
          </a:xfrm>
          <a:prstGeom prst="rect">
            <a:avLst/>
          </a:prstGeom>
        </p:spPr>
      </p:pic>
      <p:pic>
        <p:nvPicPr>
          <p:cNvPr id="8" name="Picture 7">
            <a:extLst>
              <a:ext uri="{FF2B5EF4-FFF2-40B4-BE49-F238E27FC236}">
                <a16:creationId xmlns:a16="http://schemas.microsoft.com/office/drawing/2014/main" id="{10725A5E-624F-46AC-9F91-E146F7F8AE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144" y="9827281"/>
            <a:ext cx="1016668" cy="1016668"/>
          </a:xfrm>
          <a:prstGeom prst="rect">
            <a:avLst/>
          </a:prstGeom>
        </p:spPr>
      </p:pic>
    </p:spTree>
    <p:extLst>
      <p:ext uri="{BB962C8B-B14F-4D97-AF65-F5344CB8AC3E}">
        <p14:creationId xmlns:p14="http://schemas.microsoft.com/office/powerpoint/2010/main" val="72987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36EC-DB04-4638-B62F-0FBF3D73F654}"/>
              </a:ext>
            </a:extLst>
          </p:cNvPr>
          <p:cNvSpPr>
            <a:spLocks noGrp="1"/>
          </p:cNvSpPr>
          <p:nvPr>
            <p:ph type="title"/>
          </p:nvPr>
        </p:nvSpPr>
        <p:spPr/>
        <p:txBody>
          <a:bodyPr/>
          <a:lstStyle/>
          <a:p>
            <a:r>
              <a:rPr lang="en-US" dirty="0"/>
              <a:t>What is a Commit?</a:t>
            </a:r>
          </a:p>
        </p:txBody>
      </p:sp>
      <p:sp>
        <p:nvSpPr>
          <p:cNvPr id="3" name="Content Placeholder 2">
            <a:extLst>
              <a:ext uri="{FF2B5EF4-FFF2-40B4-BE49-F238E27FC236}">
                <a16:creationId xmlns:a16="http://schemas.microsoft.com/office/drawing/2014/main" id="{AFF37883-EC18-4BFC-95FC-77E651E96F24}"/>
              </a:ext>
            </a:extLst>
          </p:cNvPr>
          <p:cNvSpPr>
            <a:spLocks noGrp="1"/>
          </p:cNvSpPr>
          <p:nvPr>
            <p:ph sz="quarter" idx="10"/>
          </p:nvPr>
        </p:nvSpPr>
        <p:spPr/>
        <p:txBody>
          <a:bodyPr/>
          <a:lstStyle/>
          <a:p>
            <a:r>
              <a:rPr lang="en-US" dirty="0"/>
              <a:t>A commit transfers the most recent pages in the WAL file to the database</a:t>
            </a:r>
          </a:p>
          <a:p>
            <a:r>
              <a:rPr lang="en-US" dirty="0"/>
              <a:t>When does that happen?</a:t>
            </a:r>
          </a:p>
          <a:p>
            <a:pPr lvl="1"/>
            <a:r>
              <a:rPr lang="en-US" dirty="0"/>
              <a:t>When the WAL reaches 1000 pages</a:t>
            </a:r>
          </a:p>
          <a:p>
            <a:pPr lvl="1"/>
            <a:r>
              <a:rPr lang="en-US" dirty="0"/>
              <a:t>When a record forcing a commit is added to the database</a:t>
            </a:r>
          </a:p>
          <a:p>
            <a:pPr lvl="1"/>
            <a:r>
              <a:rPr lang="en-US" dirty="0"/>
              <a:t>When the database is opened in a database viewer with the SHM and WAL files present</a:t>
            </a:r>
          </a:p>
          <a:p>
            <a:pPr lvl="2"/>
            <a:r>
              <a:rPr lang="en-US" dirty="0"/>
              <a:t>This happened when we opened </a:t>
            </a:r>
            <a:r>
              <a:rPr lang="en-US" dirty="0" err="1"/>
              <a:t>kik.sqlite</a:t>
            </a:r>
            <a:r>
              <a:rPr lang="en-US" dirty="0"/>
              <a:t> in SQLite Expert Personal</a:t>
            </a:r>
          </a:p>
          <a:p>
            <a:pPr lvl="2"/>
            <a:r>
              <a:rPr lang="en-US" dirty="0"/>
              <a:t>To obtain the most recent version of the database, we should export and employ the WAL</a:t>
            </a:r>
          </a:p>
          <a:p>
            <a:pPr lvl="1"/>
            <a:endParaRPr lang="en-US" dirty="0"/>
          </a:p>
          <a:p>
            <a:endParaRPr lang="en-US" dirty="0"/>
          </a:p>
        </p:txBody>
      </p:sp>
    </p:spTree>
    <p:extLst>
      <p:ext uri="{BB962C8B-B14F-4D97-AF65-F5344CB8AC3E}">
        <p14:creationId xmlns:p14="http://schemas.microsoft.com/office/powerpoint/2010/main" val="3355398331"/>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111B58"/>
      </a:dk2>
      <a:lt2>
        <a:srgbClr val="FFFFFF"/>
      </a:lt2>
      <a:accent1>
        <a:srgbClr val="4F3690"/>
      </a:accent1>
      <a:accent2>
        <a:srgbClr val="2E3C98"/>
      </a:accent2>
      <a:accent3>
        <a:srgbClr val="09BCEF"/>
      </a:accent3>
      <a:accent4>
        <a:srgbClr val="00B8BA"/>
      </a:accent4>
      <a:accent5>
        <a:srgbClr val="7E929F"/>
      </a:accent5>
      <a:accent6>
        <a:srgbClr val="E1E8F6"/>
      </a:accent6>
      <a:hlink>
        <a:srgbClr val="09BCEF"/>
      </a:hlink>
      <a:folHlink>
        <a:srgbClr val="09BCE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852</TotalTime>
  <Words>2657</Words>
  <Application>Microsoft Office PowerPoint</Application>
  <PresentationFormat>Custom</PresentationFormat>
  <Paragraphs>450</Paragraphs>
  <Slides>28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System Font Regular</vt:lpstr>
      <vt:lpstr>Wingdings</vt:lpstr>
      <vt:lpstr>Office Theme</vt:lpstr>
      <vt:lpstr>Mobile App Anatomy</vt:lpstr>
      <vt:lpstr>About the Presenter</vt:lpstr>
      <vt:lpstr>Today’s Goals</vt:lpstr>
      <vt:lpstr>Tools Used Today</vt:lpstr>
      <vt:lpstr>Where are the messages?</vt:lpstr>
      <vt:lpstr>Here are the messages…</vt:lpstr>
      <vt:lpstr>Where did our files go?</vt:lpstr>
      <vt:lpstr>Three Files Working in Concert</vt:lpstr>
      <vt:lpstr>What is a Commit?</vt:lpstr>
      <vt:lpstr>The WAL File – A Visual Example</vt:lpstr>
      <vt:lpstr>PowerPoint Presentation</vt:lpstr>
      <vt:lpstr>PowerPoint Presentation</vt:lpstr>
      <vt:lpstr>PowerPoint Presentation</vt:lpstr>
      <vt:lpstr>PowerPoint Presentation</vt:lpstr>
      <vt:lpstr>PowerPoint Presentation</vt:lpstr>
      <vt:lpstr>The WAL File - Header</vt:lpstr>
      <vt:lpstr>What do WAL Pages Look Like?</vt:lpstr>
      <vt:lpstr>The SHM File</vt:lpstr>
      <vt:lpstr>Using the SHM File to Find Pages in the WAL</vt:lpstr>
      <vt:lpstr>SHM – Without the Header</vt:lpstr>
      <vt:lpstr>Locate Page 4 in the WAL</vt:lpstr>
      <vt:lpstr>Locate Page 4 in the WAL (Go to 436776) </vt:lpstr>
      <vt:lpstr>Why do we care?</vt:lpstr>
      <vt:lpstr>An Example of the Importance of the WAL File</vt:lpstr>
      <vt:lpstr>Page 5 in the WAL File</vt:lpstr>
      <vt:lpstr>Page 5 vs Page 5</vt:lpstr>
      <vt:lpstr>Using Python to Parse Records in the WAL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Srgjan Spasik</dc:creator>
  <cp:lastModifiedBy>James Eichbaum</cp:lastModifiedBy>
  <cp:revision>126</cp:revision>
  <dcterms:created xsi:type="dcterms:W3CDTF">2019-04-08T17:11:46Z</dcterms:created>
  <dcterms:modified xsi:type="dcterms:W3CDTF">2019-11-01T02:39:30Z</dcterms:modified>
</cp:coreProperties>
</file>